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2"/>
  </p:notesMasterIdLst>
  <p:sldIdLst>
    <p:sldId id="279" r:id="rId2"/>
    <p:sldId id="296" r:id="rId3"/>
    <p:sldId id="324" r:id="rId4"/>
    <p:sldId id="282" r:id="rId5"/>
    <p:sldId id="298" r:id="rId6"/>
    <p:sldId id="297" r:id="rId7"/>
    <p:sldId id="301" r:id="rId8"/>
    <p:sldId id="299" r:id="rId9"/>
    <p:sldId id="300" r:id="rId10"/>
    <p:sldId id="302" r:id="rId11"/>
    <p:sldId id="331" r:id="rId12"/>
    <p:sldId id="316" r:id="rId13"/>
    <p:sldId id="317" r:id="rId14"/>
    <p:sldId id="332" r:id="rId15"/>
    <p:sldId id="304" r:id="rId16"/>
    <p:sldId id="314" r:id="rId17"/>
    <p:sldId id="305" r:id="rId18"/>
    <p:sldId id="321" r:id="rId19"/>
    <p:sldId id="327" r:id="rId20"/>
    <p:sldId id="328" r:id="rId21"/>
    <p:sldId id="329" r:id="rId22"/>
    <p:sldId id="330" r:id="rId23"/>
    <p:sldId id="325" r:id="rId24"/>
    <p:sldId id="307" r:id="rId25"/>
    <p:sldId id="323" r:id="rId26"/>
    <p:sldId id="333" r:id="rId27"/>
    <p:sldId id="309" r:id="rId28"/>
    <p:sldId id="308" r:id="rId29"/>
    <p:sldId id="310" r:id="rId30"/>
    <p:sldId id="32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CC33"/>
    <a:srgbClr val="FF66CC"/>
    <a:srgbClr val="CCCCCC"/>
    <a:srgbClr val="C3CEDA"/>
    <a:srgbClr val="336633"/>
    <a:srgbClr val="669966"/>
    <a:srgbClr val="FF00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34" autoAdjust="0"/>
    <p:restoredTop sz="96591" autoAdjust="0"/>
  </p:normalViewPr>
  <p:slideViewPr>
    <p:cSldViewPr>
      <p:cViewPr varScale="1">
        <p:scale>
          <a:sx n="78" d="100"/>
          <a:sy n="78" d="100"/>
        </p:scale>
        <p:origin x="-522" y="-84"/>
      </p:cViewPr>
      <p:guideLst>
        <p:guide orient="horz" pos="2112"/>
        <p:guide pos="340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hil%20Roth\Dropbox\Sentiment%20&amp;%20Supply%20-%20Demand\MARGIN%20DEBT%20AND%20MARKET%20CAP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hil%20Roth\Dropbox\Sentiment%20&amp;%20Supply%20-%20Demand\BOND-STOCK%20VALUATION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 w="28575">
              <a:solidFill>
                <a:srgbClr val="CC0000"/>
              </a:solidFill>
            </a:ln>
          </c:spPr>
          <c:marker>
            <c:symbol val="none"/>
          </c:marker>
          <c:cat>
            <c:numRef>
              <c:f>FLWLEVEL!$B$11:$B$152</c:f>
              <c:numCache>
                <c:formatCode>m/d/yyyy</c:formatCode>
                <c:ptCount val="142"/>
                <c:pt idx="0">
                  <c:v>28580</c:v>
                </c:pt>
                <c:pt idx="1">
                  <c:v>28671</c:v>
                </c:pt>
                <c:pt idx="2">
                  <c:v>28763</c:v>
                </c:pt>
                <c:pt idx="3">
                  <c:v>28855</c:v>
                </c:pt>
                <c:pt idx="4">
                  <c:v>28945</c:v>
                </c:pt>
                <c:pt idx="5">
                  <c:v>29036</c:v>
                </c:pt>
                <c:pt idx="6">
                  <c:v>29128</c:v>
                </c:pt>
                <c:pt idx="7">
                  <c:v>29220</c:v>
                </c:pt>
                <c:pt idx="8">
                  <c:v>29311</c:v>
                </c:pt>
                <c:pt idx="9">
                  <c:v>29402</c:v>
                </c:pt>
                <c:pt idx="10">
                  <c:v>29494</c:v>
                </c:pt>
                <c:pt idx="11">
                  <c:v>29586</c:v>
                </c:pt>
                <c:pt idx="12">
                  <c:v>29676</c:v>
                </c:pt>
                <c:pt idx="13">
                  <c:v>29767</c:v>
                </c:pt>
                <c:pt idx="14">
                  <c:v>29859</c:v>
                </c:pt>
                <c:pt idx="15">
                  <c:v>29951</c:v>
                </c:pt>
                <c:pt idx="16">
                  <c:v>30041</c:v>
                </c:pt>
                <c:pt idx="17">
                  <c:v>30132</c:v>
                </c:pt>
                <c:pt idx="18">
                  <c:v>30224</c:v>
                </c:pt>
                <c:pt idx="19">
                  <c:v>30316</c:v>
                </c:pt>
                <c:pt idx="20">
                  <c:v>30406</c:v>
                </c:pt>
                <c:pt idx="21">
                  <c:v>30497</c:v>
                </c:pt>
                <c:pt idx="22">
                  <c:v>30589</c:v>
                </c:pt>
                <c:pt idx="23">
                  <c:v>30681</c:v>
                </c:pt>
                <c:pt idx="24">
                  <c:v>30772</c:v>
                </c:pt>
                <c:pt idx="25">
                  <c:v>30863</c:v>
                </c:pt>
                <c:pt idx="26">
                  <c:v>30955</c:v>
                </c:pt>
                <c:pt idx="27">
                  <c:v>31047</c:v>
                </c:pt>
                <c:pt idx="28">
                  <c:v>31137</c:v>
                </c:pt>
                <c:pt idx="29">
                  <c:v>31228</c:v>
                </c:pt>
                <c:pt idx="30">
                  <c:v>31320</c:v>
                </c:pt>
                <c:pt idx="31">
                  <c:v>31412</c:v>
                </c:pt>
                <c:pt idx="32">
                  <c:v>31502</c:v>
                </c:pt>
                <c:pt idx="33">
                  <c:v>31593</c:v>
                </c:pt>
                <c:pt idx="34">
                  <c:v>31685</c:v>
                </c:pt>
                <c:pt idx="35">
                  <c:v>31777</c:v>
                </c:pt>
                <c:pt idx="36">
                  <c:v>31867</c:v>
                </c:pt>
                <c:pt idx="37">
                  <c:v>31958</c:v>
                </c:pt>
                <c:pt idx="38">
                  <c:v>32050</c:v>
                </c:pt>
                <c:pt idx="39">
                  <c:v>32142</c:v>
                </c:pt>
                <c:pt idx="40">
                  <c:v>32233</c:v>
                </c:pt>
                <c:pt idx="41">
                  <c:v>32324</c:v>
                </c:pt>
                <c:pt idx="42">
                  <c:v>32416</c:v>
                </c:pt>
                <c:pt idx="43">
                  <c:v>32508</c:v>
                </c:pt>
                <c:pt idx="44">
                  <c:v>32598</c:v>
                </c:pt>
                <c:pt idx="45">
                  <c:v>32689</c:v>
                </c:pt>
                <c:pt idx="46">
                  <c:v>32781</c:v>
                </c:pt>
                <c:pt idx="47">
                  <c:v>32873</c:v>
                </c:pt>
                <c:pt idx="48">
                  <c:v>32963</c:v>
                </c:pt>
                <c:pt idx="49">
                  <c:v>33054</c:v>
                </c:pt>
                <c:pt idx="50">
                  <c:v>33146</c:v>
                </c:pt>
                <c:pt idx="51">
                  <c:v>33238</c:v>
                </c:pt>
                <c:pt idx="52">
                  <c:v>33328</c:v>
                </c:pt>
                <c:pt idx="53">
                  <c:v>33419</c:v>
                </c:pt>
                <c:pt idx="54">
                  <c:v>33511</c:v>
                </c:pt>
                <c:pt idx="55">
                  <c:v>33603</c:v>
                </c:pt>
                <c:pt idx="56">
                  <c:v>33694</c:v>
                </c:pt>
                <c:pt idx="57">
                  <c:v>33785</c:v>
                </c:pt>
                <c:pt idx="58">
                  <c:v>33877</c:v>
                </c:pt>
                <c:pt idx="59">
                  <c:v>33969</c:v>
                </c:pt>
                <c:pt idx="60">
                  <c:v>34059</c:v>
                </c:pt>
                <c:pt idx="61">
                  <c:v>34150</c:v>
                </c:pt>
                <c:pt idx="62">
                  <c:v>34242</c:v>
                </c:pt>
                <c:pt idx="63">
                  <c:v>34334</c:v>
                </c:pt>
                <c:pt idx="64">
                  <c:v>34424</c:v>
                </c:pt>
                <c:pt idx="65">
                  <c:v>34515</c:v>
                </c:pt>
                <c:pt idx="66">
                  <c:v>34607</c:v>
                </c:pt>
                <c:pt idx="67">
                  <c:v>34699</c:v>
                </c:pt>
                <c:pt idx="68">
                  <c:v>34789</c:v>
                </c:pt>
                <c:pt idx="69">
                  <c:v>34880</c:v>
                </c:pt>
                <c:pt idx="70">
                  <c:v>34972</c:v>
                </c:pt>
                <c:pt idx="71">
                  <c:v>35064</c:v>
                </c:pt>
                <c:pt idx="72">
                  <c:v>35155</c:v>
                </c:pt>
                <c:pt idx="73">
                  <c:v>35246</c:v>
                </c:pt>
                <c:pt idx="74">
                  <c:v>35338</c:v>
                </c:pt>
                <c:pt idx="75">
                  <c:v>35430</c:v>
                </c:pt>
                <c:pt idx="76">
                  <c:v>35520</c:v>
                </c:pt>
                <c:pt idx="77">
                  <c:v>35611</c:v>
                </c:pt>
                <c:pt idx="78">
                  <c:v>35703</c:v>
                </c:pt>
                <c:pt idx="79">
                  <c:v>35795</c:v>
                </c:pt>
                <c:pt idx="80">
                  <c:v>35885</c:v>
                </c:pt>
                <c:pt idx="81">
                  <c:v>35976</c:v>
                </c:pt>
                <c:pt idx="82">
                  <c:v>36068</c:v>
                </c:pt>
                <c:pt idx="83">
                  <c:v>36160</c:v>
                </c:pt>
                <c:pt idx="84">
                  <c:v>36250</c:v>
                </c:pt>
                <c:pt idx="85">
                  <c:v>36341</c:v>
                </c:pt>
                <c:pt idx="86">
                  <c:v>36433</c:v>
                </c:pt>
                <c:pt idx="87">
                  <c:v>36525</c:v>
                </c:pt>
                <c:pt idx="88">
                  <c:v>36616</c:v>
                </c:pt>
                <c:pt idx="89">
                  <c:v>36707</c:v>
                </c:pt>
                <c:pt idx="90">
                  <c:v>36799</c:v>
                </c:pt>
                <c:pt idx="91">
                  <c:v>36891</c:v>
                </c:pt>
                <c:pt idx="92">
                  <c:v>36981</c:v>
                </c:pt>
                <c:pt idx="93">
                  <c:v>37072</c:v>
                </c:pt>
                <c:pt idx="94">
                  <c:v>37164</c:v>
                </c:pt>
                <c:pt idx="95">
                  <c:v>37256</c:v>
                </c:pt>
                <c:pt idx="96">
                  <c:v>37346</c:v>
                </c:pt>
                <c:pt idx="97">
                  <c:v>37437</c:v>
                </c:pt>
                <c:pt idx="98">
                  <c:v>37529</c:v>
                </c:pt>
                <c:pt idx="99">
                  <c:v>37621</c:v>
                </c:pt>
                <c:pt idx="100">
                  <c:v>37711</c:v>
                </c:pt>
                <c:pt idx="101">
                  <c:v>37802</c:v>
                </c:pt>
                <c:pt idx="102">
                  <c:v>37894</c:v>
                </c:pt>
                <c:pt idx="103">
                  <c:v>37986</c:v>
                </c:pt>
                <c:pt idx="104">
                  <c:v>38077</c:v>
                </c:pt>
                <c:pt idx="105">
                  <c:v>38168</c:v>
                </c:pt>
                <c:pt idx="106">
                  <c:v>38260</c:v>
                </c:pt>
                <c:pt idx="107">
                  <c:v>38352</c:v>
                </c:pt>
                <c:pt idx="108">
                  <c:v>38442</c:v>
                </c:pt>
                <c:pt idx="109">
                  <c:v>38533</c:v>
                </c:pt>
                <c:pt idx="110">
                  <c:v>38625</c:v>
                </c:pt>
                <c:pt idx="111">
                  <c:v>38717</c:v>
                </c:pt>
                <c:pt idx="112">
                  <c:v>38807</c:v>
                </c:pt>
                <c:pt idx="113">
                  <c:v>38898</c:v>
                </c:pt>
                <c:pt idx="114">
                  <c:v>38990</c:v>
                </c:pt>
                <c:pt idx="115">
                  <c:v>39081</c:v>
                </c:pt>
                <c:pt idx="116">
                  <c:v>39171</c:v>
                </c:pt>
                <c:pt idx="117">
                  <c:v>39263</c:v>
                </c:pt>
                <c:pt idx="118">
                  <c:v>39355</c:v>
                </c:pt>
                <c:pt idx="119">
                  <c:v>39446</c:v>
                </c:pt>
                <c:pt idx="120">
                  <c:v>39537</c:v>
                </c:pt>
                <c:pt idx="121">
                  <c:v>39629</c:v>
                </c:pt>
                <c:pt idx="122">
                  <c:v>39721</c:v>
                </c:pt>
                <c:pt idx="123">
                  <c:v>39812</c:v>
                </c:pt>
                <c:pt idx="124">
                  <c:v>39902</c:v>
                </c:pt>
                <c:pt idx="125">
                  <c:v>39994</c:v>
                </c:pt>
                <c:pt idx="126">
                  <c:v>40086</c:v>
                </c:pt>
                <c:pt idx="127">
                  <c:v>40177</c:v>
                </c:pt>
                <c:pt idx="128">
                  <c:v>40267</c:v>
                </c:pt>
                <c:pt idx="129">
                  <c:v>40359</c:v>
                </c:pt>
                <c:pt idx="130">
                  <c:v>40451</c:v>
                </c:pt>
                <c:pt idx="131">
                  <c:v>40542</c:v>
                </c:pt>
                <c:pt idx="132">
                  <c:v>40632</c:v>
                </c:pt>
                <c:pt idx="133">
                  <c:v>40724</c:v>
                </c:pt>
                <c:pt idx="134">
                  <c:v>40816</c:v>
                </c:pt>
                <c:pt idx="135">
                  <c:v>40907</c:v>
                </c:pt>
                <c:pt idx="136">
                  <c:v>40998</c:v>
                </c:pt>
                <c:pt idx="137">
                  <c:v>41090</c:v>
                </c:pt>
                <c:pt idx="138">
                  <c:v>41182</c:v>
                </c:pt>
                <c:pt idx="139">
                  <c:v>41273</c:v>
                </c:pt>
                <c:pt idx="140">
                  <c:v>41363</c:v>
                </c:pt>
                <c:pt idx="141">
                  <c:v>41455</c:v>
                </c:pt>
              </c:numCache>
            </c:numRef>
          </c:cat>
          <c:val>
            <c:numRef>
              <c:f>FLWLEVEL!$C$11:$C$152</c:f>
              <c:numCache>
                <c:formatCode>0.00</c:formatCode>
                <c:ptCount val="142"/>
                <c:pt idx="0">
                  <c:v>89.21</c:v>
                </c:pt>
                <c:pt idx="1">
                  <c:v>95.53</c:v>
                </c:pt>
                <c:pt idx="2">
                  <c:v>102.54</c:v>
                </c:pt>
                <c:pt idx="3">
                  <c:v>96.11</c:v>
                </c:pt>
                <c:pt idx="4">
                  <c:v>101.59</c:v>
                </c:pt>
                <c:pt idx="5">
                  <c:v>102.91</c:v>
                </c:pt>
                <c:pt idx="6">
                  <c:v>109.32</c:v>
                </c:pt>
                <c:pt idx="7">
                  <c:v>107.94</c:v>
                </c:pt>
                <c:pt idx="8">
                  <c:v>102.09</c:v>
                </c:pt>
                <c:pt idx="9">
                  <c:v>114.24</c:v>
                </c:pt>
                <c:pt idx="10">
                  <c:v>125.46</c:v>
                </c:pt>
                <c:pt idx="11">
                  <c:v>135.76</c:v>
                </c:pt>
                <c:pt idx="12">
                  <c:v>136</c:v>
                </c:pt>
                <c:pt idx="13">
                  <c:v>131.21</c:v>
                </c:pt>
                <c:pt idx="14">
                  <c:v>116.18</c:v>
                </c:pt>
                <c:pt idx="15">
                  <c:v>122.55</c:v>
                </c:pt>
                <c:pt idx="16">
                  <c:v>111.96</c:v>
                </c:pt>
                <c:pt idx="17">
                  <c:v>109.61</c:v>
                </c:pt>
                <c:pt idx="18">
                  <c:v>120.42</c:v>
                </c:pt>
                <c:pt idx="19">
                  <c:v>140.63999999999999</c:v>
                </c:pt>
                <c:pt idx="20">
                  <c:v>152.96</c:v>
                </c:pt>
                <c:pt idx="21">
                  <c:v>168.11</c:v>
                </c:pt>
                <c:pt idx="22">
                  <c:v>166.07</c:v>
                </c:pt>
                <c:pt idx="23">
                  <c:v>164.93</c:v>
                </c:pt>
                <c:pt idx="24">
                  <c:v>159.18</c:v>
                </c:pt>
                <c:pt idx="25">
                  <c:v>153.18</c:v>
                </c:pt>
                <c:pt idx="26">
                  <c:v>166.1</c:v>
                </c:pt>
                <c:pt idx="27">
                  <c:v>167.24</c:v>
                </c:pt>
                <c:pt idx="28">
                  <c:v>180.66</c:v>
                </c:pt>
                <c:pt idx="29">
                  <c:v>191.85</c:v>
                </c:pt>
                <c:pt idx="30">
                  <c:v>182.08</c:v>
                </c:pt>
                <c:pt idx="31">
                  <c:v>211.28</c:v>
                </c:pt>
                <c:pt idx="32">
                  <c:v>238.9</c:v>
                </c:pt>
                <c:pt idx="33">
                  <c:v>250.84</c:v>
                </c:pt>
                <c:pt idx="34">
                  <c:v>231.32</c:v>
                </c:pt>
                <c:pt idx="35">
                  <c:v>242.17</c:v>
                </c:pt>
                <c:pt idx="36">
                  <c:v>291.7</c:v>
                </c:pt>
                <c:pt idx="37">
                  <c:v>304</c:v>
                </c:pt>
                <c:pt idx="38">
                  <c:v>321.83</c:v>
                </c:pt>
                <c:pt idx="39">
                  <c:v>247.08</c:v>
                </c:pt>
                <c:pt idx="40">
                  <c:v>258.89</c:v>
                </c:pt>
                <c:pt idx="41">
                  <c:v>273.5</c:v>
                </c:pt>
                <c:pt idx="42">
                  <c:v>271.91000000000003</c:v>
                </c:pt>
                <c:pt idx="43">
                  <c:v>277.72000000000003</c:v>
                </c:pt>
                <c:pt idx="44">
                  <c:v>294.87</c:v>
                </c:pt>
                <c:pt idx="45">
                  <c:v>317.98</c:v>
                </c:pt>
                <c:pt idx="46">
                  <c:v>349.15</c:v>
                </c:pt>
                <c:pt idx="47">
                  <c:v>353.4</c:v>
                </c:pt>
                <c:pt idx="48">
                  <c:v>339.94</c:v>
                </c:pt>
                <c:pt idx="49">
                  <c:v>358.02</c:v>
                </c:pt>
                <c:pt idx="50">
                  <c:v>306.05</c:v>
                </c:pt>
                <c:pt idx="51">
                  <c:v>330.22</c:v>
                </c:pt>
                <c:pt idx="52">
                  <c:v>375.22</c:v>
                </c:pt>
                <c:pt idx="53">
                  <c:v>371.16</c:v>
                </c:pt>
                <c:pt idx="54">
                  <c:v>387.86</c:v>
                </c:pt>
                <c:pt idx="55">
                  <c:v>417.09</c:v>
                </c:pt>
                <c:pt idx="56">
                  <c:v>403.69</c:v>
                </c:pt>
                <c:pt idx="57">
                  <c:v>408.14</c:v>
                </c:pt>
                <c:pt idx="58">
                  <c:v>417.8</c:v>
                </c:pt>
                <c:pt idx="59">
                  <c:v>435.71</c:v>
                </c:pt>
                <c:pt idx="60">
                  <c:v>451.67</c:v>
                </c:pt>
                <c:pt idx="61">
                  <c:v>450.53</c:v>
                </c:pt>
                <c:pt idx="62">
                  <c:v>458.93</c:v>
                </c:pt>
                <c:pt idx="63">
                  <c:v>466.45</c:v>
                </c:pt>
                <c:pt idx="64">
                  <c:v>445.77</c:v>
                </c:pt>
                <c:pt idx="65">
                  <c:v>444.27</c:v>
                </c:pt>
                <c:pt idx="66">
                  <c:v>462.71</c:v>
                </c:pt>
                <c:pt idx="67">
                  <c:v>459.27</c:v>
                </c:pt>
                <c:pt idx="68">
                  <c:v>500.71</c:v>
                </c:pt>
                <c:pt idx="69">
                  <c:v>544.75</c:v>
                </c:pt>
                <c:pt idx="70">
                  <c:v>584.41</c:v>
                </c:pt>
                <c:pt idx="71">
                  <c:v>615.92999999999995</c:v>
                </c:pt>
                <c:pt idx="72">
                  <c:v>645.5</c:v>
                </c:pt>
                <c:pt idx="73">
                  <c:v>670.63</c:v>
                </c:pt>
                <c:pt idx="74">
                  <c:v>687.31</c:v>
                </c:pt>
                <c:pt idx="75">
                  <c:v>740.74</c:v>
                </c:pt>
                <c:pt idx="76">
                  <c:v>757.12</c:v>
                </c:pt>
                <c:pt idx="77">
                  <c:v>885.14</c:v>
                </c:pt>
                <c:pt idx="78">
                  <c:v>947.28</c:v>
                </c:pt>
                <c:pt idx="79">
                  <c:v>970.43</c:v>
                </c:pt>
                <c:pt idx="80">
                  <c:v>1101.75</c:v>
                </c:pt>
                <c:pt idx="81">
                  <c:v>1133.8399999999999</c:v>
                </c:pt>
                <c:pt idx="82">
                  <c:v>1017.01</c:v>
                </c:pt>
                <c:pt idx="83">
                  <c:v>1229.23</c:v>
                </c:pt>
                <c:pt idx="84">
                  <c:v>1286.3699999999999</c:v>
                </c:pt>
                <c:pt idx="85">
                  <c:v>1372.71</c:v>
                </c:pt>
                <c:pt idx="86">
                  <c:v>1282.71</c:v>
                </c:pt>
                <c:pt idx="87">
                  <c:v>1469.25</c:v>
                </c:pt>
                <c:pt idx="88">
                  <c:v>1498.58</c:v>
                </c:pt>
                <c:pt idx="89">
                  <c:v>1454.6</c:v>
                </c:pt>
                <c:pt idx="90">
                  <c:v>1436.51</c:v>
                </c:pt>
                <c:pt idx="91">
                  <c:v>1320.28</c:v>
                </c:pt>
                <c:pt idx="92">
                  <c:v>1160.33</c:v>
                </c:pt>
                <c:pt idx="93">
                  <c:v>1224.42</c:v>
                </c:pt>
                <c:pt idx="94">
                  <c:v>1040.94</c:v>
                </c:pt>
                <c:pt idx="95">
                  <c:v>1148.08</c:v>
                </c:pt>
                <c:pt idx="96">
                  <c:v>1147.3900000000001</c:v>
                </c:pt>
                <c:pt idx="97">
                  <c:v>989.82</c:v>
                </c:pt>
                <c:pt idx="98">
                  <c:v>815.28</c:v>
                </c:pt>
                <c:pt idx="99">
                  <c:v>879.82</c:v>
                </c:pt>
                <c:pt idx="100">
                  <c:v>848.18</c:v>
                </c:pt>
                <c:pt idx="101">
                  <c:v>974.5</c:v>
                </c:pt>
                <c:pt idx="102">
                  <c:v>995.97</c:v>
                </c:pt>
                <c:pt idx="103">
                  <c:v>1111.92</c:v>
                </c:pt>
                <c:pt idx="104">
                  <c:v>1126.21</c:v>
                </c:pt>
                <c:pt idx="105">
                  <c:v>1140.8399999999999</c:v>
                </c:pt>
                <c:pt idx="106">
                  <c:v>1114.58</c:v>
                </c:pt>
                <c:pt idx="107">
                  <c:v>1211.92</c:v>
                </c:pt>
                <c:pt idx="108">
                  <c:v>1180.5899999999999</c:v>
                </c:pt>
                <c:pt idx="109">
                  <c:v>1191.33</c:v>
                </c:pt>
                <c:pt idx="110">
                  <c:v>1228.81</c:v>
                </c:pt>
                <c:pt idx="111">
                  <c:v>1248.29</c:v>
                </c:pt>
                <c:pt idx="112">
                  <c:v>1294.83</c:v>
                </c:pt>
                <c:pt idx="113">
                  <c:v>1270.2</c:v>
                </c:pt>
                <c:pt idx="114">
                  <c:v>1335.85</c:v>
                </c:pt>
                <c:pt idx="115">
                  <c:v>1418.3</c:v>
                </c:pt>
                <c:pt idx="116">
                  <c:v>1420.86</c:v>
                </c:pt>
                <c:pt idx="117">
                  <c:v>1503.35</c:v>
                </c:pt>
                <c:pt idx="118">
                  <c:v>1526.75</c:v>
                </c:pt>
                <c:pt idx="119">
                  <c:v>1468.36</c:v>
                </c:pt>
                <c:pt idx="120">
                  <c:v>1322.7</c:v>
                </c:pt>
                <c:pt idx="121">
                  <c:v>1280</c:v>
                </c:pt>
                <c:pt idx="122">
                  <c:v>1166.3599999999999</c:v>
                </c:pt>
                <c:pt idx="123">
                  <c:v>903.25</c:v>
                </c:pt>
                <c:pt idx="124">
                  <c:v>797.87</c:v>
                </c:pt>
                <c:pt idx="125">
                  <c:v>919.32</c:v>
                </c:pt>
                <c:pt idx="126">
                  <c:v>1057.08</c:v>
                </c:pt>
                <c:pt idx="127">
                  <c:v>1115.0999999999999</c:v>
                </c:pt>
                <c:pt idx="128">
                  <c:v>1169.43</c:v>
                </c:pt>
                <c:pt idx="129">
                  <c:v>1030.71</c:v>
                </c:pt>
                <c:pt idx="130">
                  <c:v>1141.2</c:v>
                </c:pt>
                <c:pt idx="131">
                  <c:v>1257.6400000000001</c:v>
                </c:pt>
                <c:pt idx="132">
                  <c:v>1325.83</c:v>
                </c:pt>
                <c:pt idx="133">
                  <c:v>1320.64</c:v>
                </c:pt>
                <c:pt idx="134">
                  <c:v>1131.42</c:v>
                </c:pt>
                <c:pt idx="135">
                  <c:v>1257.5999999999999</c:v>
                </c:pt>
                <c:pt idx="136">
                  <c:v>1408.47</c:v>
                </c:pt>
                <c:pt idx="137">
                  <c:v>1362.16</c:v>
                </c:pt>
                <c:pt idx="138">
                  <c:v>1440.67</c:v>
                </c:pt>
                <c:pt idx="139">
                  <c:v>1426.19</c:v>
                </c:pt>
                <c:pt idx="140">
                  <c:v>1569.19</c:v>
                </c:pt>
                <c:pt idx="141">
                  <c:v>1606.28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19968"/>
        <c:axId val="35621504"/>
      </c:lineChart>
      <c:dateAx>
        <c:axId val="356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5621504"/>
        <c:crosses val="autoZero"/>
        <c:auto val="1"/>
        <c:lblOffset val="100"/>
        <c:baseTimeUnit val="months"/>
        <c:majorUnit val="24"/>
        <c:majorTimeUnit val="months"/>
      </c:dateAx>
      <c:valAx>
        <c:axId val="3562150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3561996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 w="412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FLWLEVEL!$B$11:$B$152</c:f>
              <c:numCache>
                <c:formatCode>m/d/yyyy</c:formatCode>
                <c:ptCount val="142"/>
                <c:pt idx="0">
                  <c:v>28580</c:v>
                </c:pt>
                <c:pt idx="1">
                  <c:v>28671</c:v>
                </c:pt>
                <c:pt idx="2">
                  <c:v>28763</c:v>
                </c:pt>
                <c:pt idx="3">
                  <c:v>28855</c:v>
                </c:pt>
                <c:pt idx="4">
                  <c:v>28945</c:v>
                </c:pt>
                <c:pt idx="5">
                  <c:v>29036</c:v>
                </c:pt>
                <c:pt idx="6">
                  <c:v>29128</c:v>
                </c:pt>
                <c:pt idx="7">
                  <c:v>29220</c:v>
                </c:pt>
                <c:pt idx="8">
                  <c:v>29311</c:v>
                </c:pt>
                <c:pt idx="9">
                  <c:v>29402</c:v>
                </c:pt>
                <c:pt idx="10">
                  <c:v>29494</c:v>
                </c:pt>
                <c:pt idx="11">
                  <c:v>29586</c:v>
                </c:pt>
                <c:pt idx="12">
                  <c:v>29676</c:v>
                </c:pt>
                <c:pt idx="13">
                  <c:v>29767</c:v>
                </c:pt>
                <c:pt idx="14">
                  <c:v>29859</c:v>
                </c:pt>
                <c:pt idx="15">
                  <c:v>29951</c:v>
                </c:pt>
                <c:pt idx="16">
                  <c:v>30041</c:v>
                </c:pt>
                <c:pt idx="17">
                  <c:v>30132</c:v>
                </c:pt>
                <c:pt idx="18">
                  <c:v>30224</c:v>
                </c:pt>
                <c:pt idx="19">
                  <c:v>30316</c:v>
                </c:pt>
                <c:pt idx="20">
                  <c:v>30406</c:v>
                </c:pt>
                <c:pt idx="21">
                  <c:v>30497</c:v>
                </c:pt>
                <c:pt idx="22">
                  <c:v>30589</c:v>
                </c:pt>
                <c:pt idx="23">
                  <c:v>30681</c:v>
                </c:pt>
                <c:pt idx="24">
                  <c:v>30772</c:v>
                </c:pt>
                <c:pt idx="25">
                  <c:v>30863</c:v>
                </c:pt>
                <c:pt idx="26">
                  <c:v>30955</c:v>
                </c:pt>
                <c:pt idx="27">
                  <c:v>31047</c:v>
                </c:pt>
                <c:pt idx="28">
                  <c:v>31137</c:v>
                </c:pt>
                <c:pt idx="29">
                  <c:v>31228</c:v>
                </c:pt>
                <c:pt idx="30">
                  <c:v>31320</c:v>
                </c:pt>
                <c:pt idx="31">
                  <c:v>31412</c:v>
                </c:pt>
                <c:pt idx="32">
                  <c:v>31502</c:v>
                </c:pt>
                <c:pt idx="33">
                  <c:v>31593</c:v>
                </c:pt>
                <c:pt idx="34">
                  <c:v>31685</c:v>
                </c:pt>
                <c:pt idx="35">
                  <c:v>31777</c:v>
                </c:pt>
                <c:pt idx="36">
                  <c:v>31867</c:v>
                </c:pt>
                <c:pt idx="37">
                  <c:v>31958</c:v>
                </c:pt>
                <c:pt idx="38">
                  <c:v>32050</c:v>
                </c:pt>
                <c:pt idx="39">
                  <c:v>32142</c:v>
                </c:pt>
                <c:pt idx="40">
                  <c:v>32233</c:v>
                </c:pt>
                <c:pt idx="41">
                  <c:v>32324</c:v>
                </c:pt>
                <c:pt idx="42">
                  <c:v>32416</c:v>
                </c:pt>
                <c:pt idx="43">
                  <c:v>32508</c:v>
                </c:pt>
                <c:pt idx="44">
                  <c:v>32598</c:v>
                </c:pt>
                <c:pt idx="45">
                  <c:v>32689</c:v>
                </c:pt>
                <c:pt idx="46">
                  <c:v>32781</c:v>
                </c:pt>
                <c:pt idx="47">
                  <c:v>32873</c:v>
                </c:pt>
                <c:pt idx="48">
                  <c:v>32963</c:v>
                </c:pt>
                <c:pt idx="49">
                  <c:v>33054</c:v>
                </c:pt>
                <c:pt idx="50">
                  <c:v>33146</c:v>
                </c:pt>
                <c:pt idx="51">
                  <c:v>33238</c:v>
                </c:pt>
                <c:pt idx="52">
                  <c:v>33328</c:v>
                </c:pt>
                <c:pt idx="53">
                  <c:v>33419</c:v>
                </c:pt>
                <c:pt idx="54">
                  <c:v>33511</c:v>
                </c:pt>
                <c:pt idx="55">
                  <c:v>33603</c:v>
                </c:pt>
                <c:pt idx="56">
                  <c:v>33694</c:v>
                </c:pt>
                <c:pt idx="57">
                  <c:v>33785</c:v>
                </c:pt>
                <c:pt idx="58">
                  <c:v>33877</c:v>
                </c:pt>
                <c:pt idx="59">
                  <c:v>33969</c:v>
                </c:pt>
                <c:pt idx="60">
                  <c:v>34059</c:v>
                </c:pt>
                <c:pt idx="61">
                  <c:v>34150</c:v>
                </c:pt>
                <c:pt idx="62">
                  <c:v>34242</c:v>
                </c:pt>
                <c:pt idx="63">
                  <c:v>34334</c:v>
                </c:pt>
                <c:pt idx="64">
                  <c:v>34424</c:v>
                </c:pt>
                <c:pt idx="65">
                  <c:v>34515</c:v>
                </c:pt>
                <c:pt idx="66">
                  <c:v>34607</c:v>
                </c:pt>
                <c:pt idx="67">
                  <c:v>34699</c:v>
                </c:pt>
                <c:pt idx="68">
                  <c:v>34789</c:v>
                </c:pt>
                <c:pt idx="69">
                  <c:v>34880</c:v>
                </c:pt>
                <c:pt idx="70">
                  <c:v>34972</c:v>
                </c:pt>
                <c:pt idx="71">
                  <c:v>35064</c:v>
                </c:pt>
                <c:pt idx="72">
                  <c:v>35155</c:v>
                </c:pt>
                <c:pt idx="73">
                  <c:v>35246</c:v>
                </c:pt>
                <c:pt idx="74">
                  <c:v>35338</c:v>
                </c:pt>
                <c:pt idx="75">
                  <c:v>35430</c:v>
                </c:pt>
                <c:pt idx="76">
                  <c:v>35520</c:v>
                </c:pt>
                <c:pt idx="77">
                  <c:v>35611</c:v>
                </c:pt>
                <c:pt idx="78">
                  <c:v>35703</c:v>
                </c:pt>
                <c:pt idx="79">
                  <c:v>35795</c:v>
                </c:pt>
                <c:pt idx="80">
                  <c:v>35885</c:v>
                </c:pt>
                <c:pt idx="81">
                  <c:v>35976</c:v>
                </c:pt>
                <c:pt idx="82">
                  <c:v>36068</c:v>
                </c:pt>
                <c:pt idx="83">
                  <c:v>36160</c:v>
                </c:pt>
                <c:pt idx="84">
                  <c:v>36250</c:v>
                </c:pt>
                <c:pt idx="85">
                  <c:v>36341</c:v>
                </c:pt>
                <c:pt idx="86">
                  <c:v>36433</c:v>
                </c:pt>
                <c:pt idx="87">
                  <c:v>36525</c:v>
                </c:pt>
                <c:pt idx="88">
                  <c:v>36616</c:v>
                </c:pt>
                <c:pt idx="89">
                  <c:v>36707</c:v>
                </c:pt>
                <c:pt idx="90">
                  <c:v>36799</c:v>
                </c:pt>
                <c:pt idx="91">
                  <c:v>36891</c:v>
                </c:pt>
                <c:pt idx="92">
                  <c:v>36981</c:v>
                </c:pt>
                <c:pt idx="93">
                  <c:v>37072</c:v>
                </c:pt>
                <c:pt idx="94">
                  <c:v>37164</c:v>
                </c:pt>
                <c:pt idx="95">
                  <c:v>37256</c:v>
                </c:pt>
                <c:pt idx="96">
                  <c:v>37346</c:v>
                </c:pt>
                <c:pt idx="97">
                  <c:v>37437</c:v>
                </c:pt>
                <c:pt idx="98">
                  <c:v>37529</c:v>
                </c:pt>
                <c:pt idx="99">
                  <c:v>37621</c:v>
                </c:pt>
                <c:pt idx="100">
                  <c:v>37711</c:v>
                </c:pt>
                <c:pt idx="101">
                  <c:v>37802</c:v>
                </c:pt>
                <c:pt idx="102">
                  <c:v>37894</c:v>
                </c:pt>
                <c:pt idx="103">
                  <c:v>37986</c:v>
                </c:pt>
                <c:pt idx="104">
                  <c:v>38077</c:v>
                </c:pt>
                <c:pt idx="105">
                  <c:v>38168</c:v>
                </c:pt>
                <c:pt idx="106">
                  <c:v>38260</c:v>
                </c:pt>
                <c:pt idx="107">
                  <c:v>38352</c:v>
                </c:pt>
                <c:pt idx="108">
                  <c:v>38442</c:v>
                </c:pt>
                <c:pt idx="109">
                  <c:v>38533</c:v>
                </c:pt>
                <c:pt idx="110">
                  <c:v>38625</c:v>
                </c:pt>
                <c:pt idx="111">
                  <c:v>38717</c:v>
                </c:pt>
                <c:pt idx="112">
                  <c:v>38807</c:v>
                </c:pt>
                <c:pt idx="113">
                  <c:v>38898</c:v>
                </c:pt>
                <c:pt idx="114">
                  <c:v>38990</c:v>
                </c:pt>
                <c:pt idx="115">
                  <c:v>39081</c:v>
                </c:pt>
                <c:pt idx="116">
                  <c:v>39171</c:v>
                </c:pt>
                <c:pt idx="117">
                  <c:v>39263</c:v>
                </c:pt>
                <c:pt idx="118">
                  <c:v>39355</c:v>
                </c:pt>
                <c:pt idx="119">
                  <c:v>39446</c:v>
                </c:pt>
                <c:pt idx="120">
                  <c:v>39537</c:v>
                </c:pt>
                <c:pt idx="121">
                  <c:v>39629</c:v>
                </c:pt>
                <c:pt idx="122">
                  <c:v>39721</c:v>
                </c:pt>
                <c:pt idx="123">
                  <c:v>39812</c:v>
                </c:pt>
                <c:pt idx="124">
                  <c:v>39902</c:v>
                </c:pt>
                <c:pt idx="125">
                  <c:v>39994</c:v>
                </c:pt>
                <c:pt idx="126">
                  <c:v>40086</c:v>
                </c:pt>
                <c:pt idx="127">
                  <c:v>40177</c:v>
                </c:pt>
                <c:pt idx="128">
                  <c:v>40267</c:v>
                </c:pt>
                <c:pt idx="129">
                  <c:v>40359</c:v>
                </c:pt>
                <c:pt idx="130">
                  <c:v>40451</c:v>
                </c:pt>
                <c:pt idx="131">
                  <c:v>40542</c:v>
                </c:pt>
                <c:pt idx="132">
                  <c:v>40632</c:v>
                </c:pt>
                <c:pt idx="133">
                  <c:v>40724</c:v>
                </c:pt>
                <c:pt idx="134">
                  <c:v>40816</c:v>
                </c:pt>
                <c:pt idx="135">
                  <c:v>40907</c:v>
                </c:pt>
                <c:pt idx="136">
                  <c:v>40998</c:v>
                </c:pt>
                <c:pt idx="137">
                  <c:v>41090</c:v>
                </c:pt>
                <c:pt idx="138">
                  <c:v>41182</c:v>
                </c:pt>
                <c:pt idx="139">
                  <c:v>41273</c:v>
                </c:pt>
                <c:pt idx="140">
                  <c:v>41363</c:v>
                </c:pt>
                <c:pt idx="141">
                  <c:v>41455</c:v>
                </c:pt>
              </c:numCache>
            </c:numRef>
          </c:cat>
          <c:val>
            <c:numRef>
              <c:f>FLWLEVEL!$C$11:$C$152</c:f>
              <c:numCache>
                <c:formatCode>0.00</c:formatCode>
                <c:ptCount val="142"/>
                <c:pt idx="0">
                  <c:v>89.21</c:v>
                </c:pt>
                <c:pt idx="1">
                  <c:v>95.53</c:v>
                </c:pt>
                <c:pt idx="2">
                  <c:v>102.54</c:v>
                </c:pt>
                <c:pt idx="3">
                  <c:v>96.11</c:v>
                </c:pt>
                <c:pt idx="4">
                  <c:v>101.59</c:v>
                </c:pt>
                <c:pt idx="5">
                  <c:v>102.91</c:v>
                </c:pt>
                <c:pt idx="6">
                  <c:v>109.32</c:v>
                </c:pt>
                <c:pt idx="7">
                  <c:v>107.94</c:v>
                </c:pt>
                <c:pt idx="8">
                  <c:v>102.09</c:v>
                </c:pt>
                <c:pt idx="9">
                  <c:v>114.24</c:v>
                </c:pt>
                <c:pt idx="10">
                  <c:v>125.46</c:v>
                </c:pt>
                <c:pt idx="11">
                  <c:v>135.76</c:v>
                </c:pt>
                <c:pt idx="12">
                  <c:v>136</c:v>
                </c:pt>
                <c:pt idx="13">
                  <c:v>131.21</c:v>
                </c:pt>
                <c:pt idx="14">
                  <c:v>116.18</c:v>
                </c:pt>
                <c:pt idx="15">
                  <c:v>122.55</c:v>
                </c:pt>
                <c:pt idx="16">
                  <c:v>111.96</c:v>
                </c:pt>
                <c:pt idx="17">
                  <c:v>109.61</c:v>
                </c:pt>
                <c:pt idx="18">
                  <c:v>120.42</c:v>
                </c:pt>
                <c:pt idx="19">
                  <c:v>140.63999999999999</c:v>
                </c:pt>
                <c:pt idx="20">
                  <c:v>152.96</c:v>
                </c:pt>
                <c:pt idx="21">
                  <c:v>168.11</c:v>
                </c:pt>
                <c:pt idx="22">
                  <c:v>166.07</c:v>
                </c:pt>
                <c:pt idx="23">
                  <c:v>164.93</c:v>
                </c:pt>
                <c:pt idx="24">
                  <c:v>159.18</c:v>
                </c:pt>
                <c:pt idx="25">
                  <c:v>153.18</c:v>
                </c:pt>
                <c:pt idx="26">
                  <c:v>166.1</c:v>
                </c:pt>
                <c:pt idx="27">
                  <c:v>167.24</c:v>
                </c:pt>
                <c:pt idx="28">
                  <c:v>180.66</c:v>
                </c:pt>
                <c:pt idx="29">
                  <c:v>191.85</c:v>
                </c:pt>
                <c:pt idx="30">
                  <c:v>182.08</c:v>
                </c:pt>
                <c:pt idx="31">
                  <c:v>211.28</c:v>
                </c:pt>
                <c:pt idx="32">
                  <c:v>238.9</c:v>
                </c:pt>
                <c:pt idx="33">
                  <c:v>250.84</c:v>
                </c:pt>
                <c:pt idx="34">
                  <c:v>231.32</c:v>
                </c:pt>
                <c:pt idx="35">
                  <c:v>242.17</c:v>
                </c:pt>
                <c:pt idx="36">
                  <c:v>291.7</c:v>
                </c:pt>
                <c:pt idx="37">
                  <c:v>304</c:v>
                </c:pt>
                <c:pt idx="38">
                  <c:v>321.83</c:v>
                </c:pt>
                <c:pt idx="39">
                  <c:v>247.08</c:v>
                </c:pt>
                <c:pt idx="40">
                  <c:v>258.89</c:v>
                </c:pt>
                <c:pt idx="41">
                  <c:v>273.5</c:v>
                </c:pt>
                <c:pt idx="42">
                  <c:v>271.91000000000003</c:v>
                </c:pt>
                <c:pt idx="43">
                  <c:v>277.72000000000003</c:v>
                </c:pt>
                <c:pt idx="44">
                  <c:v>294.87</c:v>
                </c:pt>
                <c:pt idx="45">
                  <c:v>317.98</c:v>
                </c:pt>
                <c:pt idx="46">
                  <c:v>349.15</c:v>
                </c:pt>
                <c:pt idx="47">
                  <c:v>353.4</c:v>
                </c:pt>
                <c:pt idx="48">
                  <c:v>339.94</c:v>
                </c:pt>
                <c:pt idx="49">
                  <c:v>358.02</c:v>
                </c:pt>
                <c:pt idx="50">
                  <c:v>306.05</c:v>
                </c:pt>
                <c:pt idx="51">
                  <c:v>330.22</c:v>
                </c:pt>
                <c:pt idx="52">
                  <c:v>375.22</c:v>
                </c:pt>
                <c:pt idx="53">
                  <c:v>371.16</c:v>
                </c:pt>
                <c:pt idx="54">
                  <c:v>387.86</c:v>
                </c:pt>
                <c:pt idx="55">
                  <c:v>417.09</c:v>
                </c:pt>
                <c:pt idx="56">
                  <c:v>403.69</c:v>
                </c:pt>
                <c:pt idx="57">
                  <c:v>408.14</c:v>
                </c:pt>
                <c:pt idx="58">
                  <c:v>417.8</c:v>
                </c:pt>
                <c:pt idx="59">
                  <c:v>435.71</c:v>
                </c:pt>
                <c:pt idx="60">
                  <c:v>451.67</c:v>
                </c:pt>
                <c:pt idx="61">
                  <c:v>450.53</c:v>
                </c:pt>
                <c:pt idx="62">
                  <c:v>458.93</c:v>
                </c:pt>
                <c:pt idx="63">
                  <c:v>466.45</c:v>
                </c:pt>
                <c:pt idx="64">
                  <c:v>445.77</c:v>
                </c:pt>
                <c:pt idx="65">
                  <c:v>444.27</c:v>
                </c:pt>
                <c:pt idx="66">
                  <c:v>462.71</c:v>
                </c:pt>
                <c:pt idx="67">
                  <c:v>459.27</c:v>
                </c:pt>
                <c:pt idx="68">
                  <c:v>500.71</c:v>
                </c:pt>
                <c:pt idx="69">
                  <c:v>544.75</c:v>
                </c:pt>
                <c:pt idx="70">
                  <c:v>584.41</c:v>
                </c:pt>
                <c:pt idx="71">
                  <c:v>615.92999999999995</c:v>
                </c:pt>
                <c:pt idx="72">
                  <c:v>645.5</c:v>
                </c:pt>
                <c:pt idx="73">
                  <c:v>670.63</c:v>
                </c:pt>
                <c:pt idx="74">
                  <c:v>687.31</c:v>
                </c:pt>
                <c:pt idx="75">
                  <c:v>740.74</c:v>
                </c:pt>
                <c:pt idx="76">
                  <c:v>757.12</c:v>
                </c:pt>
                <c:pt idx="77">
                  <c:v>885.14</c:v>
                </c:pt>
                <c:pt idx="78">
                  <c:v>947.28</c:v>
                </c:pt>
                <c:pt idx="79">
                  <c:v>970.43</c:v>
                </c:pt>
                <c:pt idx="80">
                  <c:v>1101.75</c:v>
                </c:pt>
                <c:pt idx="81">
                  <c:v>1133.8399999999999</c:v>
                </c:pt>
                <c:pt idx="82">
                  <c:v>1017.01</c:v>
                </c:pt>
                <c:pt idx="83">
                  <c:v>1229.23</c:v>
                </c:pt>
                <c:pt idx="84">
                  <c:v>1286.3699999999999</c:v>
                </c:pt>
                <c:pt idx="85">
                  <c:v>1372.71</c:v>
                </c:pt>
                <c:pt idx="86">
                  <c:v>1282.71</c:v>
                </c:pt>
                <c:pt idx="87">
                  <c:v>1469.25</c:v>
                </c:pt>
                <c:pt idx="88">
                  <c:v>1498.58</c:v>
                </c:pt>
                <c:pt idx="89">
                  <c:v>1454.6</c:v>
                </c:pt>
                <c:pt idx="90">
                  <c:v>1436.51</c:v>
                </c:pt>
                <c:pt idx="91">
                  <c:v>1320.28</c:v>
                </c:pt>
                <c:pt idx="92">
                  <c:v>1160.33</c:v>
                </c:pt>
                <c:pt idx="93">
                  <c:v>1224.42</c:v>
                </c:pt>
                <c:pt idx="94">
                  <c:v>1040.94</c:v>
                </c:pt>
                <c:pt idx="95">
                  <c:v>1148.08</c:v>
                </c:pt>
                <c:pt idx="96">
                  <c:v>1147.3900000000001</c:v>
                </c:pt>
                <c:pt idx="97">
                  <c:v>989.82</c:v>
                </c:pt>
                <c:pt idx="98">
                  <c:v>815.28</c:v>
                </c:pt>
                <c:pt idx="99">
                  <c:v>879.82</c:v>
                </c:pt>
                <c:pt idx="100">
                  <c:v>848.18</c:v>
                </c:pt>
                <c:pt idx="101">
                  <c:v>974.5</c:v>
                </c:pt>
                <c:pt idx="102">
                  <c:v>995.97</c:v>
                </c:pt>
                <c:pt idx="103">
                  <c:v>1111.92</c:v>
                </c:pt>
                <c:pt idx="104">
                  <c:v>1126.21</c:v>
                </c:pt>
                <c:pt idx="105">
                  <c:v>1140.8399999999999</c:v>
                </c:pt>
                <c:pt idx="106">
                  <c:v>1114.58</c:v>
                </c:pt>
                <c:pt idx="107">
                  <c:v>1211.92</c:v>
                </c:pt>
                <c:pt idx="108">
                  <c:v>1180.5899999999999</c:v>
                </c:pt>
                <c:pt idx="109">
                  <c:v>1191.33</c:v>
                </c:pt>
                <c:pt idx="110">
                  <c:v>1228.81</c:v>
                </c:pt>
                <c:pt idx="111">
                  <c:v>1248.29</c:v>
                </c:pt>
                <c:pt idx="112">
                  <c:v>1294.83</c:v>
                </c:pt>
                <c:pt idx="113">
                  <c:v>1270.2</c:v>
                </c:pt>
                <c:pt idx="114">
                  <c:v>1335.85</c:v>
                </c:pt>
                <c:pt idx="115">
                  <c:v>1418.3</c:v>
                </c:pt>
                <c:pt idx="116">
                  <c:v>1420.86</c:v>
                </c:pt>
                <c:pt idx="117">
                  <c:v>1503.35</c:v>
                </c:pt>
                <c:pt idx="118">
                  <c:v>1526.75</c:v>
                </c:pt>
                <c:pt idx="119">
                  <c:v>1468.36</c:v>
                </c:pt>
                <c:pt idx="120">
                  <c:v>1322.7</c:v>
                </c:pt>
                <c:pt idx="121">
                  <c:v>1280</c:v>
                </c:pt>
                <c:pt idx="122">
                  <c:v>1166.3599999999999</c:v>
                </c:pt>
                <c:pt idx="123">
                  <c:v>903.25</c:v>
                </c:pt>
                <c:pt idx="124">
                  <c:v>797.87</c:v>
                </c:pt>
                <c:pt idx="125">
                  <c:v>919.32</c:v>
                </c:pt>
                <c:pt idx="126">
                  <c:v>1057.08</c:v>
                </c:pt>
                <c:pt idx="127">
                  <c:v>1115.0999999999999</c:v>
                </c:pt>
                <c:pt idx="128">
                  <c:v>1169.43</c:v>
                </c:pt>
                <c:pt idx="129">
                  <c:v>1030.71</c:v>
                </c:pt>
                <c:pt idx="130">
                  <c:v>1141.2</c:v>
                </c:pt>
                <c:pt idx="131">
                  <c:v>1257.6400000000001</c:v>
                </c:pt>
                <c:pt idx="132">
                  <c:v>1325.83</c:v>
                </c:pt>
                <c:pt idx="133">
                  <c:v>1320.64</c:v>
                </c:pt>
                <c:pt idx="134">
                  <c:v>1131.42</c:v>
                </c:pt>
                <c:pt idx="135">
                  <c:v>1257.5999999999999</c:v>
                </c:pt>
                <c:pt idx="136">
                  <c:v>1408.47</c:v>
                </c:pt>
                <c:pt idx="137">
                  <c:v>1362.16</c:v>
                </c:pt>
                <c:pt idx="138">
                  <c:v>1440.67</c:v>
                </c:pt>
                <c:pt idx="139">
                  <c:v>1426.19</c:v>
                </c:pt>
                <c:pt idx="140">
                  <c:v>1569.19</c:v>
                </c:pt>
                <c:pt idx="141">
                  <c:v>1606.28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55872"/>
        <c:axId val="36657408"/>
      </c:lineChart>
      <c:dateAx>
        <c:axId val="366558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6657408"/>
        <c:crosses val="autoZero"/>
        <c:auto val="1"/>
        <c:lblOffset val="100"/>
        <c:baseTimeUnit val="months"/>
      </c:dateAx>
      <c:valAx>
        <c:axId val="3665740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665587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008130081300813E-2"/>
          <c:y val="3.8294168842471714E-2"/>
          <c:w val="0.95230352303523036"/>
          <c:h val="0.9234116623150565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EQFIN!$F$5:$F$453</c:f>
              <c:numCache>
                <c:formatCode>mmm\-yy</c:formatCode>
                <c:ptCount val="449"/>
                <c:pt idx="0">
                  <c:v>27880</c:v>
                </c:pt>
                <c:pt idx="1">
                  <c:v>27908</c:v>
                </c:pt>
                <c:pt idx="2">
                  <c:v>27941</c:v>
                </c:pt>
                <c:pt idx="3">
                  <c:v>27971</c:v>
                </c:pt>
                <c:pt idx="4">
                  <c:v>28002</c:v>
                </c:pt>
                <c:pt idx="5">
                  <c:v>28033</c:v>
                </c:pt>
                <c:pt idx="6">
                  <c:v>28062</c:v>
                </c:pt>
                <c:pt idx="7">
                  <c:v>28094</c:v>
                </c:pt>
                <c:pt idx="8">
                  <c:v>28124</c:v>
                </c:pt>
                <c:pt idx="9">
                  <c:v>28156</c:v>
                </c:pt>
                <c:pt idx="10">
                  <c:v>28184</c:v>
                </c:pt>
                <c:pt idx="11">
                  <c:v>28214</c:v>
                </c:pt>
                <c:pt idx="12">
                  <c:v>28244</c:v>
                </c:pt>
                <c:pt idx="13">
                  <c:v>28276</c:v>
                </c:pt>
                <c:pt idx="14">
                  <c:v>28306</c:v>
                </c:pt>
                <c:pt idx="15">
                  <c:v>28335</c:v>
                </c:pt>
                <c:pt idx="16">
                  <c:v>28367</c:v>
                </c:pt>
                <c:pt idx="17">
                  <c:v>28398</c:v>
                </c:pt>
                <c:pt idx="18">
                  <c:v>28429</c:v>
                </c:pt>
                <c:pt idx="19">
                  <c:v>28459</c:v>
                </c:pt>
                <c:pt idx="20">
                  <c:v>28489</c:v>
                </c:pt>
                <c:pt idx="21">
                  <c:v>28520</c:v>
                </c:pt>
                <c:pt idx="22">
                  <c:v>28549</c:v>
                </c:pt>
                <c:pt idx="23">
                  <c:v>28579</c:v>
                </c:pt>
                <c:pt idx="24">
                  <c:v>28608</c:v>
                </c:pt>
                <c:pt idx="25">
                  <c:v>28640</c:v>
                </c:pt>
                <c:pt idx="26">
                  <c:v>28671</c:v>
                </c:pt>
                <c:pt idx="27">
                  <c:v>28702</c:v>
                </c:pt>
                <c:pt idx="28">
                  <c:v>28732</c:v>
                </c:pt>
                <c:pt idx="29">
                  <c:v>28762</c:v>
                </c:pt>
                <c:pt idx="30">
                  <c:v>28793</c:v>
                </c:pt>
                <c:pt idx="31">
                  <c:v>28824</c:v>
                </c:pt>
                <c:pt idx="32">
                  <c:v>28853</c:v>
                </c:pt>
                <c:pt idx="33">
                  <c:v>28885</c:v>
                </c:pt>
                <c:pt idx="34">
                  <c:v>28914</c:v>
                </c:pt>
                <c:pt idx="35">
                  <c:v>28944</c:v>
                </c:pt>
                <c:pt idx="36">
                  <c:v>28975</c:v>
                </c:pt>
                <c:pt idx="37">
                  <c:v>29005</c:v>
                </c:pt>
                <c:pt idx="38">
                  <c:v>29035</c:v>
                </c:pt>
                <c:pt idx="39">
                  <c:v>29066</c:v>
                </c:pt>
                <c:pt idx="40">
                  <c:v>29097</c:v>
                </c:pt>
                <c:pt idx="41">
                  <c:v>29126</c:v>
                </c:pt>
                <c:pt idx="42">
                  <c:v>29158</c:v>
                </c:pt>
                <c:pt idx="43">
                  <c:v>29189</c:v>
                </c:pt>
                <c:pt idx="44">
                  <c:v>29220</c:v>
                </c:pt>
                <c:pt idx="45">
                  <c:v>29250</c:v>
                </c:pt>
                <c:pt idx="46">
                  <c:v>29280</c:v>
                </c:pt>
                <c:pt idx="47">
                  <c:v>29311</c:v>
                </c:pt>
                <c:pt idx="48">
                  <c:v>29341</c:v>
                </c:pt>
                <c:pt idx="49">
                  <c:v>29371</c:v>
                </c:pt>
                <c:pt idx="50">
                  <c:v>29402</c:v>
                </c:pt>
                <c:pt idx="51">
                  <c:v>29432</c:v>
                </c:pt>
                <c:pt idx="52">
                  <c:v>29462</c:v>
                </c:pt>
                <c:pt idx="53">
                  <c:v>29494</c:v>
                </c:pt>
                <c:pt idx="54">
                  <c:v>29524</c:v>
                </c:pt>
                <c:pt idx="55">
                  <c:v>29553</c:v>
                </c:pt>
                <c:pt idx="56">
                  <c:v>29585</c:v>
                </c:pt>
                <c:pt idx="57">
                  <c:v>29616</c:v>
                </c:pt>
                <c:pt idx="58">
                  <c:v>29644</c:v>
                </c:pt>
                <c:pt idx="59">
                  <c:v>29675</c:v>
                </c:pt>
                <c:pt idx="60">
                  <c:v>29706</c:v>
                </c:pt>
                <c:pt idx="61">
                  <c:v>29735</c:v>
                </c:pt>
                <c:pt idx="62">
                  <c:v>29767</c:v>
                </c:pt>
                <c:pt idx="63">
                  <c:v>29797</c:v>
                </c:pt>
                <c:pt idx="64">
                  <c:v>29829</c:v>
                </c:pt>
                <c:pt idx="65">
                  <c:v>29859</c:v>
                </c:pt>
                <c:pt idx="66">
                  <c:v>29889</c:v>
                </c:pt>
                <c:pt idx="67">
                  <c:v>29920</c:v>
                </c:pt>
                <c:pt idx="68">
                  <c:v>29950</c:v>
                </c:pt>
                <c:pt idx="69">
                  <c:v>29980</c:v>
                </c:pt>
                <c:pt idx="70">
                  <c:v>30008</c:v>
                </c:pt>
                <c:pt idx="71">
                  <c:v>30040</c:v>
                </c:pt>
                <c:pt idx="72">
                  <c:v>30071</c:v>
                </c:pt>
                <c:pt idx="73">
                  <c:v>30099</c:v>
                </c:pt>
                <c:pt idx="74">
                  <c:v>30132</c:v>
                </c:pt>
                <c:pt idx="75">
                  <c:v>30162</c:v>
                </c:pt>
                <c:pt idx="76">
                  <c:v>30193</c:v>
                </c:pt>
                <c:pt idx="77">
                  <c:v>30224</c:v>
                </c:pt>
                <c:pt idx="78">
                  <c:v>30253</c:v>
                </c:pt>
                <c:pt idx="79">
                  <c:v>30285</c:v>
                </c:pt>
                <c:pt idx="80">
                  <c:v>30315</c:v>
                </c:pt>
                <c:pt idx="81">
                  <c:v>30347</c:v>
                </c:pt>
                <c:pt idx="82">
                  <c:v>30375</c:v>
                </c:pt>
                <c:pt idx="83">
                  <c:v>30405</c:v>
                </c:pt>
                <c:pt idx="84">
                  <c:v>30435</c:v>
                </c:pt>
                <c:pt idx="85">
                  <c:v>30467</c:v>
                </c:pt>
                <c:pt idx="86">
                  <c:v>30497</c:v>
                </c:pt>
                <c:pt idx="87">
                  <c:v>30526</c:v>
                </c:pt>
                <c:pt idx="88">
                  <c:v>30558</c:v>
                </c:pt>
                <c:pt idx="89">
                  <c:v>30589</c:v>
                </c:pt>
                <c:pt idx="90">
                  <c:v>30620</c:v>
                </c:pt>
                <c:pt idx="91">
                  <c:v>30650</c:v>
                </c:pt>
                <c:pt idx="92">
                  <c:v>30680</c:v>
                </c:pt>
                <c:pt idx="93">
                  <c:v>30711</c:v>
                </c:pt>
                <c:pt idx="94">
                  <c:v>30741</c:v>
                </c:pt>
                <c:pt idx="95">
                  <c:v>30771</c:v>
                </c:pt>
                <c:pt idx="96">
                  <c:v>30802</c:v>
                </c:pt>
                <c:pt idx="97">
                  <c:v>30832</c:v>
                </c:pt>
                <c:pt idx="98">
                  <c:v>30862</c:v>
                </c:pt>
                <c:pt idx="99">
                  <c:v>30893</c:v>
                </c:pt>
                <c:pt idx="100">
                  <c:v>30924</c:v>
                </c:pt>
                <c:pt idx="101">
                  <c:v>30953</c:v>
                </c:pt>
                <c:pt idx="102">
                  <c:v>30985</c:v>
                </c:pt>
                <c:pt idx="103">
                  <c:v>31016</c:v>
                </c:pt>
                <c:pt idx="104">
                  <c:v>31047</c:v>
                </c:pt>
                <c:pt idx="105">
                  <c:v>31077</c:v>
                </c:pt>
                <c:pt idx="106">
                  <c:v>31106</c:v>
                </c:pt>
                <c:pt idx="107">
                  <c:v>31135</c:v>
                </c:pt>
                <c:pt idx="108">
                  <c:v>31167</c:v>
                </c:pt>
                <c:pt idx="109">
                  <c:v>31197</c:v>
                </c:pt>
                <c:pt idx="110">
                  <c:v>31226</c:v>
                </c:pt>
                <c:pt idx="111">
                  <c:v>31258</c:v>
                </c:pt>
                <c:pt idx="112">
                  <c:v>31289</c:v>
                </c:pt>
                <c:pt idx="113">
                  <c:v>31320</c:v>
                </c:pt>
                <c:pt idx="114">
                  <c:v>31350</c:v>
                </c:pt>
                <c:pt idx="115">
                  <c:v>31380</c:v>
                </c:pt>
                <c:pt idx="116">
                  <c:v>31411</c:v>
                </c:pt>
                <c:pt idx="117">
                  <c:v>31442</c:v>
                </c:pt>
                <c:pt idx="118">
                  <c:v>31471</c:v>
                </c:pt>
                <c:pt idx="119">
                  <c:v>31502</c:v>
                </c:pt>
                <c:pt idx="120">
                  <c:v>31532</c:v>
                </c:pt>
                <c:pt idx="121">
                  <c:v>31562</c:v>
                </c:pt>
                <c:pt idx="122">
                  <c:v>31593</c:v>
                </c:pt>
                <c:pt idx="123">
                  <c:v>31623</c:v>
                </c:pt>
                <c:pt idx="124">
                  <c:v>31653</c:v>
                </c:pt>
                <c:pt idx="125">
                  <c:v>31685</c:v>
                </c:pt>
                <c:pt idx="126">
                  <c:v>31715</c:v>
                </c:pt>
                <c:pt idx="127">
                  <c:v>31744</c:v>
                </c:pt>
                <c:pt idx="128">
                  <c:v>31776</c:v>
                </c:pt>
                <c:pt idx="129">
                  <c:v>31807</c:v>
                </c:pt>
                <c:pt idx="130">
                  <c:v>31835</c:v>
                </c:pt>
                <c:pt idx="131">
                  <c:v>31866</c:v>
                </c:pt>
                <c:pt idx="132">
                  <c:v>31897</c:v>
                </c:pt>
                <c:pt idx="133">
                  <c:v>31926</c:v>
                </c:pt>
                <c:pt idx="134">
                  <c:v>31958</c:v>
                </c:pt>
                <c:pt idx="135">
                  <c:v>31988</c:v>
                </c:pt>
                <c:pt idx="136">
                  <c:v>32020</c:v>
                </c:pt>
                <c:pt idx="137">
                  <c:v>32050</c:v>
                </c:pt>
                <c:pt idx="138">
                  <c:v>32080</c:v>
                </c:pt>
                <c:pt idx="139">
                  <c:v>32111</c:v>
                </c:pt>
                <c:pt idx="140">
                  <c:v>32141</c:v>
                </c:pt>
                <c:pt idx="141">
                  <c:v>32171</c:v>
                </c:pt>
                <c:pt idx="142">
                  <c:v>32202</c:v>
                </c:pt>
                <c:pt idx="143">
                  <c:v>32232</c:v>
                </c:pt>
                <c:pt idx="144">
                  <c:v>32262</c:v>
                </c:pt>
                <c:pt idx="145">
                  <c:v>32294</c:v>
                </c:pt>
                <c:pt idx="146">
                  <c:v>32324</c:v>
                </c:pt>
                <c:pt idx="147">
                  <c:v>32353</c:v>
                </c:pt>
                <c:pt idx="148">
                  <c:v>32385</c:v>
                </c:pt>
                <c:pt idx="149">
                  <c:v>32416</c:v>
                </c:pt>
                <c:pt idx="150">
                  <c:v>32447</c:v>
                </c:pt>
                <c:pt idx="151">
                  <c:v>32477</c:v>
                </c:pt>
                <c:pt idx="152">
                  <c:v>32507</c:v>
                </c:pt>
                <c:pt idx="153">
                  <c:v>32538</c:v>
                </c:pt>
                <c:pt idx="154">
                  <c:v>32567</c:v>
                </c:pt>
                <c:pt idx="155">
                  <c:v>32597</c:v>
                </c:pt>
                <c:pt idx="156">
                  <c:v>32626</c:v>
                </c:pt>
                <c:pt idx="157">
                  <c:v>32658</c:v>
                </c:pt>
                <c:pt idx="158">
                  <c:v>32689</c:v>
                </c:pt>
                <c:pt idx="159">
                  <c:v>32720</c:v>
                </c:pt>
                <c:pt idx="160">
                  <c:v>32750</c:v>
                </c:pt>
                <c:pt idx="161">
                  <c:v>32780</c:v>
                </c:pt>
                <c:pt idx="162">
                  <c:v>32811</c:v>
                </c:pt>
                <c:pt idx="163">
                  <c:v>32842</c:v>
                </c:pt>
                <c:pt idx="164">
                  <c:v>32871</c:v>
                </c:pt>
                <c:pt idx="165">
                  <c:v>32903</c:v>
                </c:pt>
                <c:pt idx="166">
                  <c:v>32932</c:v>
                </c:pt>
                <c:pt idx="167">
                  <c:v>32962</c:v>
                </c:pt>
                <c:pt idx="168">
                  <c:v>32993</c:v>
                </c:pt>
                <c:pt idx="169">
                  <c:v>33023</c:v>
                </c:pt>
                <c:pt idx="170">
                  <c:v>33054</c:v>
                </c:pt>
                <c:pt idx="171">
                  <c:v>33084</c:v>
                </c:pt>
                <c:pt idx="172">
                  <c:v>33115</c:v>
                </c:pt>
                <c:pt idx="173">
                  <c:v>33146</c:v>
                </c:pt>
                <c:pt idx="174">
                  <c:v>33176</c:v>
                </c:pt>
                <c:pt idx="175">
                  <c:v>33207</c:v>
                </c:pt>
                <c:pt idx="176">
                  <c:v>33237</c:v>
                </c:pt>
                <c:pt idx="177">
                  <c:v>33268</c:v>
                </c:pt>
                <c:pt idx="178">
                  <c:v>33297</c:v>
                </c:pt>
                <c:pt idx="179">
                  <c:v>33327</c:v>
                </c:pt>
                <c:pt idx="180">
                  <c:v>33358</c:v>
                </c:pt>
                <c:pt idx="181">
                  <c:v>33388</c:v>
                </c:pt>
                <c:pt idx="182">
                  <c:v>33419</c:v>
                </c:pt>
                <c:pt idx="183">
                  <c:v>33449</c:v>
                </c:pt>
                <c:pt idx="184">
                  <c:v>33480</c:v>
                </c:pt>
                <c:pt idx="185">
                  <c:v>33511</c:v>
                </c:pt>
                <c:pt idx="186">
                  <c:v>33541</c:v>
                </c:pt>
                <c:pt idx="187">
                  <c:v>33572</c:v>
                </c:pt>
                <c:pt idx="188">
                  <c:v>33602</c:v>
                </c:pt>
                <c:pt idx="189">
                  <c:v>33633</c:v>
                </c:pt>
                <c:pt idx="190">
                  <c:v>33663</c:v>
                </c:pt>
                <c:pt idx="191">
                  <c:v>33693</c:v>
                </c:pt>
                <c:pt idx="192">
                  <c:v>33724</c:v>
                </c:pt>
                <c:pt idx="193">
                  <c:v>33754</c:v>
                </c:pt>
                <c:pt idx="194">
                  <c:v>33785</c:v>
                </c:pt>
                <c:pt idx="195">
                  <c:v>33815</c:v>
                </c:pt>
                <c:pt idx="196">
                  <c:v>33846</c:v>
                </c:pt>
                <c:pt idx="197">
                  <c:v>33877</c:v>
                </c:pt>
                <c:pt idx="198">
                  <c:v>33907</c:v>
                </c:pt>
                <c:pt idx="199">
                  <c:v>33938</c:v>
                </c:pt>
                <c:pt idx="200">
                  <c:v>33968</c:v>
                </c:pt>
                <c:pt idx="201">
                  <c:v>33999</c:v>
                </c:pt>
                <c:pt idx="202">
                  <c:v>34028</c:v>
                </c:pt>
                <c:pt idx="203">
                  <c:v>34058</c:v>
                </c:pt>
                <c:pt idx="204">
                  <c:v>34089</c:v>
                </c:pt>
                <c:pt idx="205">
                  <c:v>34119</c:v>
                </c:pt>
                <c:pt idx="206">
                  <c:v>34150</c:v>
                </c:pt>
                <c:pt idx="207">
                  <c:v>34180</c:v>
                </c:pt>
                <c:pt idx="208">
                  <c:v>34211</c:v>
                </c:pt>
                <c:pt idx="209">
                  <c:v>34242</c:v>
                </c:pt>
                <c:pt idx="210">
                  <c:v>34272</c:v>
                </c:pt>
                <c:pt idx="211">
                  <c:v>34303</c:v>
                </c:pt>
                <c:pt idx="212">
                  <c:v>34333</c:v>
                </c:pt>
                <c:pt idx="213">
                  <c:v>34364</c:v>
                </c:pt>
                <c:pt idx="214">
                  <c:v>34393</c:v>
                </c:pt>
                <c:pt idx="215">
                  <c:v>34423</c:v>
                </c:pt>
                <c:pt idx="216">
                  <c:v>34454</c:v>
                </c:pt>
                <c:pt idx="217">
                  <c:v>34484</c:v>
                </c:pt>
                <c:pt idx="218">
                  <c:v>34515</c:v>
                </c:pt>
                <c:pt idx="219">
                  <c:v>34545</c:v>
                </c:pt>
                <c:pt idx="220">
                  <c:v>34576</c:v>
                </c:pt>
                <c:pt idx="221">
                  <c:v>34607</c:v>
                </c:pt>
                <c:pt idx="222">
                  <c:v>34637</c:v>
                </c:pt>
                <c:pt idx="223">
                  <c:v>34668</c:v>
                </c:pt>
                <c:pt idx="224">
                  <c:v>34698</c:v>
                </c:pt>
                <c:pt idx="225">
                  <c:v>34729</c:v>
                </c:pt>
                <c:pt idx="226">
                  <c:v>34758</c:v>
                </c:pt>
                <c:pt idx="227">
                  <c:v>34788</c:v>
                </c:pt>
                <c:pt idx="228">
                  <c:v>34819</c:v>
                </c:pt>
                <c:pt idx="229">
                  <c:v>34849</c:v>
                </c:pt>
                <c:pt idx="230">
                  <c:v>34880</c:v>
                </c:pt>
                <c:pt idx="231">
                  <c:v>34910</c:v>
                </c:pt>
                <c:pt idx="232">
                  <c:v>34941</c:v>
                </c:pt>
                <c:pt idx="233">
                  <c:v>34972</c:v>
                </c:pt>
                <c:pt idx="234">
                  <c:v>35002</c:v>
                </c:pt>
                <c:pt idx="235">
                  <c:v>35033</c:v>
                </c:pt>
                <c:pt idx="236">
                  <c:v>35063</c:v>
                </c:pt>
                <c:pt idx="237">
                  <c:v>35094</c:v>
                </c:pt>
                <c:pt idx="238">
                  <c:v>35124</c:v>
                </c:pt>
                <c:pt idx="239">
                  <c:v>35154</c:v>
                </c:pt>
                <c:pt idx="240">
                  <c:v>35185</c:v>
                </c:pt>
                <c:pt idx="241">
                  <c:v>35215</c:v>
                </c:pt>
                <c:pt idx="242">
                  <c:v>35246</c:v>
                </c:pt>
                <c:pt idx="243">
                  <c:v>35276</c:v>
                </c:pt>
                <c:pt idx="244">
                  <c:v>35307</c:v>
                </c:pt>
                <c:pt idx="245">
                  <c:v>35338</c:v>
                </c:pt>
                <c:pt idx="246">
                  <c:v>35368</c:v>
                </c:pt>
                <c:pt idx="247">
                  <c:v>35399</c:v>
                </c:pt>
                <c:pt idx="248">
                  <c:v>35429</c:v>
                </c:pt>
                <c:pt idx="249">
                  <c:v>35460</c:v>
                </c:pt>
                <c:pt idx="250">
                  <c:v>35489</c:v>
                </c:pt>
                <c:pt idx="251">
                  <c:v>35519</c:v>
                </c:pt>
                <c:pt idx="252">
                  <c:v>35550</c:v>
                </c:pt>
                <c:pt idx="253">
                  <c:v>35580</c:v>
                </c:pt>
                <c:pt idx="254">
                  <c:v>35611</c:v>
                </c:pt>
                <c:pt idx="255">
                  <c:v>35641</c:v>
                </c:pt>
                <c:pt idx="256">
                  <c:v>35672</c:v>
                </c:pt>
                <c:pt idx="257">
                  <c:v>35703</c:v>
                </c:pt>
                <c:pt idx="258">
                  <c:v>35733</c:v>
                </c:pt>
                <c:pt idx="259">
                  <c:v>35764</c:v>
                </c:pt>
                <c:pt idx="260">
                  <c:v>35794</c:v>
                </c:pt>
                <c:pt idx="261">
                  <c:v>35825</c:v>
                </c:pt>
                <c:pt idx="262">
                  <c:v>35854</c:v>
                </c:pt>
                <c:pt idx="263">
                  <c:v>35884</c:v>
                </c:pt>
                <c:pt idx="264">
                  <c:v>35915</c:v>
                </c:pt>
                <c:pt idx="265">
                  <c:v>35945</c:v>
                </c:pt>
                <c:pt idx="266">
                  <c:v>35976</c:v>
                </c:pt>
                <c:pt idx="267">
                  <c:v>36006</c:v>
                </c:pt>
                <c:pt idx="268">
                  <c:v>36037</c:v>
                </c:pt>
                <c:pt idx="269">
                  <c:v>36068</c:v>
                </c:pt>
                <c:pt idx="270">
                  <c:v>36098</c:v>
                </c:pt>
                <c:pt idx="271">
                  <c:v>36129</c:v>
                </c:pt>
                <c:pt idx="272">
                  <c:v>36159</c:v>
                </c:pt>
                <c:pt idx="273">
                  <c:v>36190</c:v>
                </c:pt>
                <c:pt idx="274">
                  <c:v>36219</c:v>
                </c:pt>
                <c:pt idx="275">
                  <c:v>36249</c:v>
                </c:pt>
                <c:pt idx="276">
                  <c:v>36280</c:v>
                </c:pt>
                <c:pt idx="277">
                  <c:v>36310</c:v>
                </c:pt>
                <c:pt idx="278">
                  <c:v>36341</c:v>
                </c:pt>
                <c:pt idx="279">
                  <c:v>36371</c:v>
                </c:pt>
                <c:pt idx="280">
                  <c:v>36402</c:v>
                </c:pt>
                <c:pt idx="281">
                  <c:v>36433</c:v>
                </c:pt>
                <c:pt idx="282">
                  <c:v>36463</c:v>
                </c:pt>
                <c:pt idx="283">
                  <c:v>36494</c:v>
                </c:pt>
                <c:pt idx="284">
                  <c:v>36524</c:v>
                </c:pt>
                <c:pt idx="285">
                  <c:v>36555</c:v>
                </c:pt>
                <c:pt idx="286">
                  <c:v>36585</c:v>
                </c:pt>
                <c:pt idx="287">
                  <c:v>36615</c:v>
                </c:pt>
                <c:pt idx="288">
                  <c:v>36646</c:v>
                </c:pt>
                <c:pt idx="289">
                  <c:v>36676</c:v>
                </c:pt>
                <c:pt idx="290">
                  <c:v>36707</c:v>
                </c:pt>
                <c:pt idx="291">
                  <c:v>36737</c:v>
                </c:pt>
                <c:pt idx="292">
                  <c:v>36768</c:v>
                </c:pt>
                <c:pt idx="293">
                  <c:v>36799</c:v>
                </c:pt>
                <c:pt idx="294">
                  <c:v>36829</c:v>
                </c:pt>
                <c:pt idx="295">
                  <c:v>36860</c:v>
                </c:pt>
                <c:pt idx="296">
                  <c:v>36890</c:v>
                </c:pt>
                <c:pt idx="297">
                  <c:v>36921</c:v>
                </c:pt>
                <c:pt idx="298">
                  <c:v>36950</c:v>
                </c:pt>
                <c:pt idx="299">
                  <c:v>36980</c:v>
                </c:pt>
                <c:pt idx="300">
                  <c:v>37011</c:v>
                </c:pt>
                <c:pt idx="301">
                  <c:v>37041</c:v>
                </c:pt>
                <c:pt idx="302">
                  <c:v>37072</c:v>
                </c:pt>
                <c:pt idx="303">
                  <c:v>37102</c:v>
                </c:pt>
                <c:pt idx="304">
                  <c:v>37133</c:v>
                </c:pt>
                <c:pt idx="305">
                  <c:v>37164</c:v>
                </c:pt>
                <c:pt idx="306">
                  <c:v>37194</c:v>
                </c:pt>
                <c:pt idx="307">
                  <c:v>37225</c:v>
                </c:pt>
                <c:pt idx="308">
                  <c:v>37255</c:v>
                </c:pt>
                <c:pt idx="309">
                  <c:v>37286</c:v>
                </c:pt>
                <c:pt idx="310">
                  <c:v>37315</c:v>
                </c:pt>
                <c:pt idx="311">
                  <c:v>37345</c:v>
                </c:pt>
                <c:pt idx="312">
                  <c:v>37376</c:v>
                </c:pt>
                <c:pt idx="313">
                  <c:v>37406</c:v>
                </c:pt>
                <c:pt idx="314">
                  <c:v>37437</c:v>
                </c:pt>
                <c:pt idx="315">
                  <c:v>37467</c:v>
                </c:pt>
                <c:pt idx="316">
                  <c:v>37498</c:v>
                </c:pt>
                <c:pt idx="317">
                  <c:v>37529</c:v>
                </c:pt>
                <c:pt idx="318">
                  <c:v>37559</c:v>
                </c:pt>
                <c:pt idx="319">
                  <c:v>37590</c:v>
                </c:pt>
                <c:pt idx="320">
                  <c:v>37620</c:v>
                </c:pt>
                <c:pt idx="321">
                  <c:v>37651</c:v>
                </c:pt>
                <c:pt idx="322">
                  <c:v>37680</c:v>
                </c:pt>
                <c:pt idx="323">
                  <c:v>37710</c:v>
                </c:pt>
                <c:pt idx="324">
                  <c:v>37741</c:v>
                </c:pt>
                <c:pt idx="325">
                  <c:v>37771</c:v>
                </c:pt>
                <c:pt idx="326">
                  <c:v>37802</c:v>
                </c:pt>
                <c:pt idx="327">
                  <c:v>37832</c:v>
                </c:pt>
                <c:pt idx="328">
                  <c:v>37863</c:v>
                </c:pt>
                <c:pt idx="329">
                  <c:v>37894</c:v>
                </c:pt>
                <c:pt idx="330">
                  <c:v>37924</c:v>
                </c:pt>
                <c:pt idx="331">
                  <c:v>37955</c:v>
                </c:pt>
                <c:pt idx="332">
                  <c:v>37985</c:v>
                </c:pt>
                <c:pt idx="333">
                  <c:v>38016</c:v>
                </c:pt>
                <c:pt idx="334">
                  <c:v>38046</c:v>
                </c:pt>
                <c:pt idx="335">
                  <c:v>38076</c:v>
                </c:pt>
                <c:pt idx="336">
                  <c:v>38107</c:v>
                </c:pt>
                <c:pt idx="337">
                  <c:v>38137</c:v>
                </c:pt>
                <c:pt idx="338">
                  <c:v>38168</c:v>
                </c:pt>
                <c:pt idx="339">
                  <c:v>38198</c:v>
                </c:pt>
                <c:pt idx="340">
                  <c:v>38229</c:v>
                </c:pt>
                <c:pt idx="341">
                  <c:v>38260</c:v>
                </c:pt>
                <c:pt idx="342">
                  <c:v>38290</c:v>
                </c:pt>
                <c:pt idx="343">
                  <c:v>38321</c:v>
                </c:pt>
                <c:pt idx="344">
                  <c:v>38351</c:v>
                </c:pt>
                <c:pt idx="345">
                  <c:v>38382</c:v>
                </c:pt>
                <c:pt idx="346">
                  <c:v>38411</c:v>
                </c:pt>
                <c:pt idx="347">
                  <c:v>38441</c:v>
                </c:pt>
                <c:pt idx="348">
                  <c:v>38472</c:v>
                </c:pt>
                <c:pt idx="349">
                  <c:v>38502</c:v>
                </c:pt>
                <c:pt idx="350">
                  <c:v>38533</c:v>
                </c:pt>
                <c:pt idx="351">
                  <c:v>38563</c:v>
                </c:pt>
                <c:pt idx="352">
                  <c:v>38594</c:v>
                </c:pt>
                <c:pt idx="353">
                  <c:v>38625</c:v>
                </c:pt>
                <c:pt idx="354">
                  <c:v>38655</c:v>
                </c:pt>
                <c:pt idx="355">
                  <c:v>38686</c:v>
                </c:pt>
                <c:pt idx="356">
                  <c:v>38716</c:v>
                </c:pt>
                <c:pt idx="357">
                  <c:v>38747</c:v>
                </c:pt>
                <c:pt idx="358">
                  <c:v>38776</c:v>
                </c:pt>
                <c:pt idx="359">
                  <c:v>38806</c:v>
                </c:pt>
                <c:pt idx="360">
                  <c:v>38837</c:v>
                </c:pt>
                <c:pt idx="361">
                  <c:v>38867</c:v>
                </c:pt>
                <c:pt idx="362">
                  <c:v>38898</c:v>
                </c:pt>
                <c:pt idx="363">
                  <c:v>38928</c:v>
                </c:pt>
                <c:pt idx="364">
                  <c:v>38959</c:v>
                </c:pt>
                <c:pt idx="365">
                  <c:v>38990</c:v>
                </c:pt>
                <c:pt idx="366">
                  <c:v>39020</c:v>
                </c:pt>
                <c:pt idx="367">
                  <c:v>39051</c:v>
                </c:pt>
                <c:pt idx="368">
                  <c:v>39081</c:v>
                </c:pt>
                <c:pt idx="369">
                  <c:v>39112</c:v>
                </c:pt>
                <c:pt idx="370">
                  <c:v>39141</c:v>
                </c:pt>
                <c:pt idx="371">
                  <c:v>39171</c:v>
                </c:pt>
                <c:pt idx="372">
                  <c:v>39202</c:v>
                </c:pt>
                <c:pt idx="373">
                  <c:v>39232</c:v>
                </c:pt>
                <c:pt idx="374">
                  <c:v>39263</c:v>
                </c:pt>
                <c:pt idx="375">
                  <c:v>39293</c:v>
                </c:pt>
                <c:pt idx="376">
                  <c:v>39324</c:v>
                </c:pt>
                <c:pt idx="377">
                  <c:v>39355</c:v>
                </c:pt>
                <c:pt idx="378">
                  <c:v>39385</c:v>
                </c:pt>
                <c:pt idx="379">
                  <c:v>39416</c:v>
                </c:pt>
                <c:pt idx="380">
                  <c:v>39446</c:v>
                </c:pt>
                <c:pt idx="381">
                  <c:v>39477</c:v>
                </c:pt>
                <c:pt idx="382">
                  <c:v>39507</c:v>
                </c:pt>
                <c:pt idx="383">
                  <c:v>39537</c:v>
                </c:pt>
                <c:pt idx="384">
                  <c:v>39568</c:v>
                </c:pt>
                <c:pt idx="385">
                  <c:v>39598</c:v>
                </c:pt>
                <c:pt idx="386">
                  <c:v>39629</c:v>
                </c:pt>
                <c:pt idx="387">
                  <c:v>39659</c:v>
                </c:pt>
                <c:pt idx="388">
                  <c:v>39690</c:v>
                </c:pt>
                <c:pt idx="389">
                  <c:v>39721</c:v>
                </c:pt>
                <c:pt idx="390">
                  <c:v>39751</c:v>
                </c:pt>
                <c:pt idx="391">
                  <c:v>39782</c:v>
                </c:pt>
                <c:pt idx="392">
                  <c:v>39812</c:v>
                </c:pt>
                <c:pt idx="393">
                  <c:v>39843</c:v>
                </c:pt>
                <c:pt idx="394">
                  <c:v>39872</c:v>
                </c:pt>
                <c:pt idx="395">
                  <c:v>39902</c:v>
                </c:pt>
                <c:pt idx="396">
                  <c:v>39933</c:v>
                </c:pt>
                <c:pt idx="397">
                  <c:v>39963</c:v>
                </c:pt>
                <c:pt idx="398">
                  <c:v>39994</c:v>
                </c:pt>
                <c:pt idx="399">
                  <c:v>40024</c:v>
                </c:pt>
                <c:pt idx="400">
                  <c:v>40055</c:v>
                </c:pt>
                <c:pt idx="401">
                  <c:v>40086</c:v>
                </c:pt>
                <c:pt idx="402">
                  <c:v>40116</c:v>
                </c:pt>
                <c:pt idx="403">
                  <c:v>40147</c:v>
                </c:pt>
                <c:pt idx="404">
                  <c:v>40177</c:v>
                </c:pt>
                <c:pt idx="405">
                  <c:v>40208</c:v>
                </c:pt>
                <c:pt idx="406">
                  <c:v>40237</c:v>
                </c:pt>
                <c:pt idx="407">
                  <c:v>40267</c:v>
                </c:pt>
                <c:pt idx="408">
                  <c:v>40298</c:v>
                </c:pt>
                <c:pt idx="409">
                  <c:v>40328</c:v>
                </c:pt>
                <c:pt idx="410">
                  <c:v>40359</c:v>
                </c:pt>
                <c:pt idx="411">
                  <c:v>40389</c:v>
                </c:pt>
                <c:pt idx="412">
                  <c:v>40420</c:v>
                </c:pt>
                <c:pt idx="413">
                  <c:v>40451</c:v>
                </c:pt>
                <c:pt idx="414">
                  <c:v>40481</c:v>
                </c:pt>
                <c:pt idx="415">
                  <c:v>40512</c:v>
                </c:pt>
                <c:pt idx="416">
                  <c:v>40542</c:v>
                </c:pt>
                <c:pt idx="417">
                  <c:v>40573</c:v>
                </c:pt>
                <c:pt idx="418">
                  <c:v>40602</c:v>
                </c:pt>
                <c:pt idx="419">
                  <c:v>40632</c:v>
                </c:pt>
                <c:pt idx="420">
                  <c:v>40663</c:v>
                </c:pt>
                <c:pt idx="421">
                  <c:v>40693</c:v>
                </c:pt>
                <c:pt idx="422">
                  <c:v>40724</c:v>
                </c:pt>
                <c:pt idx="423">
                  <c:v>40754</c:v>
                </c:pt>
                <c:pt idx="424">
                  <c:v>40785</c:v>
                </c:pt>
                <c:pt idx="425">
                  <c:v>40816</c:v>
                </c:pt>
                <c:pt idx="426">
                  <c:v>40846</c:v>
                </c:pt>
                <c:pt idx="427">
                  <c:v>40877</c:v>
                </c:pt>
                <c:pt idx="428">
                  <c:v>40907</c:v>
                </c:pt>
                <c:pt idx="429">
                  <c:v>40938</c:v>
                </c:pt>
                <c:pt idx="430">
                  <c:v>40968</c:v>
                </c:pt>
                <c:pt idx="431">
                  <c:v>40998</c:v>
                </c:pt>
                <c:pt idx="432">
                  <c:v>41029</c:v>
                </c:pt>
                <c:pt idx="433">
                  <c:v>41059</c:v>
                </c:pt>
                <c:pt idx="434">
                  <c:v>41090</c:v>
                </c:pt>
                <c:pt idx="435">
                  <c:v>41120</c:v>
                </c:pt>
                <c:pt idx="436">
                  <c:v>41151</c:v>
                </c:pt>
                <c:pt idx="437">
                  <c:v>41182</c:v>
                </c:pt>
                <c:pt idx="438">
                  <c:v>41212</c:v>
                </c:pt>
                <c:pt idx="439">
                  <c:v>41243</c:v>
                </c:pt>
                <c:pt idx="440">
                  <c:v>41273</c:v>
                </c:pt>
                <c:pt idx="441">
                  <c:v>41304</c:v>
                </c:pt>
                <c:pt idx="442">
                  <c:v>41333</c:v>
                </c:pt>
                <c:pt idx="443">
                  <c:v>41363</c:v>
                </c:pt>
                <c:pt idx="444">
                  <c:v>41394</c:v>
                </c:pt>
                <c:pt idx="445">
                  <c:v>41424</c:v>
                </c:pt>
                <c:pt idx="446">
                  <c:v>41455</c:v>
                </c:pt>
                <c:pt idx="447">
                  <c:v>41485</c:v>
                </c:pt>
                <c:pt idx="448">
                  <c:v>41516</c:v>
                </c:pt>
              </c:numCache>
            </c:numRef>
          </c:cat>
          <c:val>
            <c:numRef>
              <c:f>EQFIN!$H$5:$H$453</c:f>
              <c:numCache>
                <c:formatCode>General_)</c:formatCode>
                <c:ptCount val="449"/>
                <c:pt idx="0">
                  <c:v>101.64</c:v>
                </c:pt>
                <c:pt idx="1">
                  <c:v>100.18</c:v>
                </c:pt>
                <c:pt idx="2">
                  <c:v>104.28</c:v>
                </c:pt>
                <c:pt idx="3">
                  <c:v>103.44</c:v>
                </c:pt>
                <c:pt idx="4">
                  <c:v>102.07</c:v>
                </c:pt>
                <c:pt idx="5">
                  <c:v>105.24</c:v>
                </c:pt>
                <c:pt idx="6">
                  <c:v>102.9</c:v>
                </c:pt>
                <c:pt idx="7">
                  <c:v>102.1</c:v>
                </c:pt>
                <c:pt idx="8">
                  <c:v>106.88</c:v>
                </c:pt>
                <c:pt idx="9">
                  <c:v>102.03</c:v>
                </c:pt>
                <c:pt idx="10">
                  <c:v>99.82</c:v>
                </c:pt>
                <c:pt idx="11">
                  <c:v>98.54</c:v>
                </c:pt>
                <c:pt idx="12">
                  <c:v>98.44</c:v>
                </c:pt>
                <c:pt idx="13">
                  <c:v>96.12</c:v>
                </c:pt>
                <c:pt idx="14">
                  <c:v>100.48</c:v>
                </c:pt>
                <c:pt idx="15">
                  <c:v>98.85</c:v>
                </c:pt>
                <c:pt idx="16">
                  <c:v>96.38</c:v>
                </c:pt>
                <c:pt idx="17">
                  <c:v>96.53</c:v>
                </c:pt>
                <c:pt idx="18">
                  <c:v>92.34</c:v>
                </c:pt>
                <c:pt idx="19">
                  <c:v>94.83</c:v>
                </c:pt>
                <c:pt idx="20">
                  <c:v>95.1</c:v>
                </c:pt>
                <c:pt idx="21">
                  <c:v>89.34</c:v>
                </c:pt>
                <c:pt idx="22">
                  <c:v>87.04</c:v>
                </c:pt>
                <c:pt idx="23">
                  <c:v>89.41</c:v>
                </c:pt>
                <c:pt idx="24">
                  <c:v>96.83</c:v>
                </c:pt>
                <c:pt idx="25">
                  <c:v>96.86</c:v>
                </c:pt>
                <c:pt idx="26">
                  <c:v>95.53</c:v>
                </c:pt>
                <c:pt idx="27">
                  <c:v>100.68</c:v>
                </c:pt>
                <c:pt idx="28">
                  <c:v>103.5</c:v>
                </c:pt>
                <c:pt idx="29">
                  <c:v>102.54</c:v>
                </c:pt>
                <c:pt idx="30">
                  <c:v>95.06</c:v>
                </c:pt>
                <c:pt idx="31">
                  <c:v>94.7</c:v>
                </c:pt>
                <c:pt idx="32">
                  <c:v>96.11</c:v>
                </c:pt>
                <c:pt idx="33">
                  <c:v>101.05</c:v>
                </c:pt>
                <c:pt idx="34">
                  <c:v>96.28</c:v>
                </c:pt>
                <c:pt idx="35">
                  <c:v>101.59</c:v>
                </c:pt>
                <c:pt idx="36">
                  <c:v>101.76</c:v>
                </c:pt>
                <c:pt idx="37">
                  <c:v>99.11</c:v>
                </c:pt>
                <c:pt idx="38">
                  <c:v>102.91</c:v>
                </c:pt>
                <c:pt idx="39">
                  <c:v>103.15</c:v>
                </c:pt>
                <c:pt idx="40">
                  <c:v>109.02</c:v>
                </c:pt>
                <c:pt idx="41">
                  <c:v>109.32</c:v>
                </c:pt>
                <c:pt idx="42">
                  <c:v>102.67</c:v>
                </c:pt>
                <c:pt idx="43">
                  <c:v>106.16</c:v>
                </c:pt>
                <c:pt idx="44">
                  <c:v>107.94</c:v>
                </c:pt>
                <c:pt idx="45">
                  <c:v>115.2</c:v>
                </c:pt>
                <c:pt idx="46">
                  <c:v>113.66</c:v>
                </c:pt>
                <c:pt idx="47">
                  <c:v>102.09</c:v>
                </c:pt>
                <c:pt idx="48">
                  <c:v>106.29</c:v>
                </c:pt>
                <c:pt idx="49">
                  <c:v>111.24</c:v>
                </c:pt>
                <c:pt idx="50">
                  <c:v>114.24</c:v>
                </c:pt>
                <c:pt idx="51">
                  <c:v>122.23</c:v>
                </c:pt>
                <c:pt idx="52">
                  <c:v>122.38</c:v>
                </c:pt>
                <c:pt idx="53">
                  <c:v>125.46</c:v>
                </c:pt>
                <c:pt idx="54">
                  <c:v>126.29</c:v>
                </c:pt>
                <c:pt idx="55">
                  <c:v>140.52000000000001</c:v>
                </c:pt>
                <c:pt idx="56">
                  <c:v>135.33000000000001</c:v>
                </c:pt>
                <c:pt idx="57">
                  <c:v>129.55000000000001</c:v>
                </c:pt>
                <c:pt idx="58">
                  <c:v>131.27000000000001</c:v>
                </c:pt>
                <c:pt idx="59">
                  <c:v>134.28</c:v>
                </c:pt>
                <c:pt idx="60">
                  <c:v>132.81</c:v>
                </c:pt>
                <c:pt idx="61">
                  <c:v>132.59</c:v>
                </c:pt>
                <c:pt idx="62">
                  <c:v>131.21</c:v>
                </c:pt>
                <c:pt idx="63">
                  <c:v>130.01</c:v>
                </c:pt>
                <c:pt idx="64">
                  <c:v>122.79</c:v>
                </c:pt>
                <c:pt idx="65">
                  <c:v>116.18</c:v>
                </c:pt>
                <c:pt idx="66">
                  <c:v>121.89</c:v>
                </c:pt>
                <c:pt idx="67">
                  <c:v>126.35</c:v>
                </c:pt>
                <c:pt idx="68">
                  <c:v>122.3</c:v>
                </c:pt>
                <c:pt idx="69">
                  <c:v>120.4</c:v>
                </c:pt>
                <c:pt idx="70">
                  <c:v>113.11</c:v>
                </c:pt>
                <c:pt idx="71">
                  <c:v>112.27</c:v>
                </c:pt>
                <c:pt idx="72">
                  <c:v>116.44</c:v>
                </c:pt>
                <c:pt idx="73">
                  <c:v>111.88</c:v>
                </c:pt>
                <c:pt idx="74">
                  <c:v>109.61</c:v>
                </c:pt>
                <c:pt idx="75">
                  <c:v>107.09</c:v>
                </c:pt>
                <c:pt idx="76">
                  <c:v>117.66</c:v>
                </c:pt>
                <c:pt idx="77">
                  <c:v>120.42</c:v>
                </c:pt>
                <c:pt idx="78">
                  <c:v>133.71</c:v>
                </c:pt>
                <c:pt idx="79">
                  <c:v>138.54</c:v>
                </c:pt>
                <c:pt idx="80">
                  <c:v>140.33000000000001</c:v>
                </c:pt>
                <c:pt idx="81">
                  <c:v>145.30000000000001</c:v>
                </c:pt>
                <c:pt idx="82">
                  <c:v>148.06</c:v>
                </c:pt>
                <c:pt idx="83">
                  <c:v>153.38999999999999</c:v>
                </c:pt>
                <c:pt idx="84">
                  <c:v>164.42</c:v>
                </c:pt>
                <c:pt idx="85">
                  <c:v>162.38999999999999</c:v>
                </c:pt>
                <c:pt idx="86">
                  <c:v>168.11</c:v>
                </c:pt>
                <c:pt idx="87">
                  <c:v>162.56</c:v>
                </c:pt>
                <c:pt idx="88">
                  <c:v>162.58000000000001</c:v>
                </c:pt>
                <c:pt idx="89">
                  <c:v>166.07</c:v>
                </c:pt>
                <c:pt idx="90">
                  <c:v>163.55000000000001</c:v>
                </c:pt>
                <c:pt idx="91">
                  <c:v>166.4</c:v>
                </c:pt>
                <c:pt idx="92">
                  <c:v>164.93</c:v>
                </c:pt>
                <c:pt idx="93">
                  <c:v>162.87</c:v>
                </c:pt>
                <c:pt idx="94">
                  <c:v>157.06</c:v>
                </c:pt>
                <c:pt idx="95">
                  <c:v>159.18</c:v>
                </c:pt>
                <c:pt idx="96">
                  <c:v>160.05000000000001</c:v>
                </c:pt>
                <c:pt idx="97">
                  <c:v>150.35</c:v>
                </c:pt>
                <c:pt idx="98">
                  <c:v>153.18</c:v>
                </c:pt>
                <c:pt idx="99">
                  <c:v>150.19</c:v>
                </c:pt>
                <c:pt idx="100">
                  <c:v>166.6</c:v>
                </c:pt>
                <c:pt idx="101">
                  <c:v>166.1</c:v>
                </c:pt>
                <c:pt idx="102">
                  <c:v>166.84</c:v>
                </c:pt>
                <c:pt idx="103">
                  <c:v>163.58000000000001</c:v>
                </c:pt>
                <c:pt idx="104">
                  <c:v>167.24</c:v>
                </c:pt>
                <c:pt idx="105">
                  <c:v>179.39</c:v>
                </c:pt>
                <c:pt idx="106">
                  <c:v>181.18</c:v>
                </c:pt>
                <c:pt idx="107">
                  <c:v>180.66</c:v>
                </c:pt>
                <c:pt idx="108">
                  <c:v>179.83</c:v>
                </c:pt>
                <c:pt idx="109">
                  <c:v>187.75</c:v>
                </c:pt>
                <c:pt idx="110">
                  <c:v>191.85</c:v>
                </c:pt>
                <c:pt idx="111">
                  <c:v>189.93</c:v>
                </c:pt>
                <c:pt idx="112">
                  <c:v>188.63</c:v>
                </c:pt>
                <c:pt idx="113">
                  <c:v>182.08</c:v>
                </c:pt>
                <c:pt idx="114">
                  <c:v>190.07</c:v>
                </c:pt>
                <c:pt idx="115">
                  <c:v>202.17</c:v>
                </c:pt>
                <c:pt idx="116">
                  <c:v>210.68</c:v>
                </c:pt>
                <c:pt idx="117">
                  <c:v>209.33</c:v>
                </c:pt>
                <c:pt idx="118">
                  <c:v>226.92</c:v>
                </c:pt>
                <c:pt idx="119">
                  <c:v>238.9</c:v>
                </c:pt>
                <c:pt idx="120">
                  <c:v>235.52</c:v>
                </c:pt>
                <c:pt idx="121">
                  <c:v>247.35</c:v>
                </c:pt>
                <c:pt idx="122">
                  <c:v>250.84</c:v>
                </c:pt>
                <c:pt idx="123">
                  <c:v>236.59</c:v>
                </c:pt>
                <c:pt idx="124">
                  <c:v>252.93</c:v>
                </c:pt>
                <c:pt idx="125">
                  <c:v>231.32</c:v>
                </c:pt>
                <c:pt idx="126">
                  <c:v>243.71</c:v>
                </c:pt>
                <c:pt idx="127">
                  <c:v>249.22</c:v>
                </c:pt>
                <c:pt idx="128">
                  <c:v>243.37</c:v>
                </c:pt>
                <c:pt idx="129">
                  <c:v>274.08</c:v>
                </c:pt>
                <c:pt idx="130">
                  <c:v>284.2</c:v>
                </c:pt>
                <c:pt idx="131">
                  <c:v>289.2</c:v>
                </c:pt>
                <c:pt idx="132">
                  <c:v>288.36</c:v>
                </c:pt>
                <c:pt idx="133">
                  <c:v>290.10000000000002</c:v>
                </c:pt>
                <c:pt idx="134">
                  <c:v>304</c:v>
                </c:pt>
                <c:pt idx="135">
                  <c:v>318.05</c:v>
                </c:pt>
                <c:pt idx="136">
                  <c:v>329.8</c:v>
                </c:pt>
                <c:pt idx="137">
                  <c:v>321.83</c:v>
                </c:pt>
                <c:pt idx="138">
                  <c:v>251.79</c:v>
                </c:pt>
                <c:pt idx="139">
                  <c:v>230.3</c:v>
                </c:pt>
                <c:pt idx="140">
                  <c:v>247.86</c:v>
                </c:pt>
                <c:pt idx="141">
                  <c:v>257.07</c:v>
                </c:pt>
                <c:pt idx="142">
                  <c:v>267.82</c:v>
                </c:pt>
                <c:pt idx="143">
                  <c:v>258.07</c:v>
                </c:pt>
                <c:pt idx="144">
                  <c:v>261.33</c:v>
                </c:pt>
                <c:pt idx="145">
                  <c:v>262.16000000000003</c:v>
                </c:pt>
                <c:pt idx="146">
                  <c:v>273.5</c:v>
                </c:pt>
                <c:pt idx="147">
                  <c:v>272.02</c:v>
                </c:pt>
                <c:pt idx="148">
                  <c:v>262.51</c:v>
                </c:pt>
                <c:pt idx="149">
                  <c:v>271.91000000000003</c:v>
                </c:pt>
                <c:pt idx="150">
                  <c:v>278.97000000000003</c:v>
                </c:pt>
                <c:pt idx="151">
                  <c:v>273.7</c:v>
                </c:pt>
                <c:pt idx="152">
                  <c:v>277.72000000000003</c:v>
                </c:pt>
                <c:pt idx="153">
                  <c:v>294.99</c:v>
                </c:pt>
                <c:pt idx="154">
                  <c:v>288.86</c:v>
                </c:pt>
                <c:pt idx="155">
                  <c:v>292.52</c:v>
                </c:pt>
                <c:pt idx="156">
                  <c:v>309.64</c:v>
                </c:pt>
                <c:pt idx="157">
                  <c:v>319.05</c:v>
                </c:pt>
                <c:pt idx="158">
                  <c:v>317.98</c:v>
                </c:pt>
                <c:pt idx="159">
                  <c:v>346.08</c:v>
                </c:pt>
                <c:pt idx="160">
                  <c:v>350.65</c:v>
                </c:pt>
                <c:pt idx="161">
                  <c:v>349.15</c:v>
                </c:pt>
                <c:pt idx="162">
                  <c:v>335.07</c:v>
                </c:pt>
                <c:pt idx="163">
                  <c:v>345.99</c:v>
                </c:pt>
                <c:pt idx="164">
                  <c:v>353.4</c:v>
                </c:pt>
                <c:pt idx="165" formatCode="0.000">
                  <c:v>353.4</c:v>
                </c:pt>
                <c:pt idx="166" formatCode="0.000">
                  <c:v>329.08</c:v>
                </c:pt>
                <c:pt idx="167" formatCode="0.000">
                  <c:v>331.89</c:v>
                </c:pt>
                <c:pt idx="168" formatCode="0.000">
                  <c:v>339.94</c:v>
                </c:pt>
                <c:pt idx="169" formatCode="0.000">
                  <c:v>330.8</c:v>
                </c:pt>
                <c:pt idx="170" formatCode="0.000">
                  <c:v>361.23</c:v>
                </c:pt>
                <c:pt idx="171" formatCode="0.000">
                  <c:v>358.02</c:v>
                </c:pt>
                <c:pt idx="172" formatCode="0.000">
                  <c:v>356.15</c:v>
                </c:pt>
                <c:pt idx="173" formatCode="0.000">
                  <c:v>322.56</c:v>
                </c:pt>
                <c:pt idx="174" formatCode="0.000">
                  <c:v>306.05</c:v>
                </c:pt>
                <c:pt idx="175" formatCode="0.000">
                  <c:v>304</c:v>
                </c:pt>
                <c:pt idx="176" formatCode="0.000">
                  <c:v>322.22000000000003</c:v>
                </c:pt>
                <c:pt idx="177" formatCode="0.000">
                  <c:v>330.22</c:v>
                </c:pt>
                <c:pt idx="178" formatCode="0.000">
                  <c:v>343.93</c:v>
                </c:pt>
                <c:pt idx="179" formatCode="0.000">
                  <c:v>367.07</c:v>
                </c:pt>
                <c:pt idx="180" formatCode="0.000">
                  <c:v>375.22</c:v>
                </c:pt>
                <c:pt idx="181" formatCode="0.000">
                  <c:v>375.35</c:v>
                </c:pt>
                <c:pt idx="182" formatCode="0.000">
                  <c:v>389.83</c:v>
                </c:pt>
                <c:pt idx="183" formatCode="0.000">
                  <c:v>371.16</c:v>
                </c:pt>
                <c:pt idx="184" formatCode="0.000">
                  <c:v>387.81</c:v>
                </c:pt>
                <c:pt idx="185" formatCode="0.000">
                  <c:v>395.43</c:v>
                </c:pt>
                <c:pt idx="186" formatCode="0.000">
                  <c:v>387.86</c:v>
                </c:pt>
                <c:pt idx="187" formatCode="0.000">
                  <c:v>392.46</c:v>
                </c:pt>
                <c:pt idx="188" formatCode="0.000">
                  <c:v>375.22</c:v>
                </c:pt>
                <c:pt idx="189" formatCode="0.000">
                  <c:v>417.09</c:v>
                </c:pt>
                <c:pt idx="190" formatCode="0.000">
                  <c:v>408.79</c:v>
                </c:pt>
                <c:pt idx="191" formatCode="0.000">
                  <c:v>412.7</c:v>
                </c:pt>
                <c:pt idx="192" formatCode="0.000">
                  <c:v>403.69</c:v>
                </c:pt>
                <c:pt idx="193" formatCode="0.000">
                  <c:v>414.95</c:v>
                </c:pt>
                <c:pt idx="194" formatCode="0.000">
                  <c:v>415.35</c:v>
                </c:pt>
                <c:pt idx="195" formatCode="0.000">
                  <c:v>408.14</c:v>
                </c:pt>
                <c:pt idx="196" formatCode="0.000">
                  <c:v>424.21</c:v>
                </c:pt>
                <c:pt idx="197" formatCode="0.000">
                  <c:v>414.03</c:v>
                </c:pt>
                <c:pt idx="198" formatCode="0.000">
                  <c:v>417.8</c:v>
                </c:pt>
                <c:pt idx="199" formatCode="0.000">
                  <c:v>418.68</c:v>
                </c:pt>
                <c:pt idx="200" formatCode="0.000">
                  <c:v>431.35</c:v>
                </c:pt>
                <c:pt idx="201" formatCode="0.000">
                  <c:v>435.71</c:v>
                </c:pt>
                <c:pt idx="202" formatCode="0.000">
                  <c:v>438.78</c:v>
                </c:pt>
                <c:pt idx="203" formatCode="0.000">
                  <c:v>443.38</c:v>
                </c:pt>
                <c:pt idx="204" formatCode="0.000">
                  <c:v>451.67</c:v>
                </c:pt>
                <c:pt idx="205" formatCode="0.000">
                  <c:v>440.19</c:v>
                </c:pt>
                <c:pt idx="206" formatCode="0.000">
                  <c:v>450.19</c:v>
                </c:pt>
                <c:pt idx="207" formatCode="0.000">
                  <c:v>450.53</c:v>
                </c:pt>
                <c:pt idx="208" formatCode="0.000">
                  <c:v>448.13</c:v>
                </c:pt>
                <c:pt idx="209" formatCode="0.000">
                  <c:v>463.56</c:v>
                </c:pt>
                <c:pt idx="210" formatCode="0.000">
                  <c:v>458.93</c:v>
                </c:pt>
                <c:pt idx="211" formatCode="0.000">
                  <c:v>467.83</c:v>
                </c:pt>
                <c:pt idx="212" formatCode="0.000">
                  <c:v>461.79</c:v>
                </c:pt>
                <c:pt idx="213" formatCode="0.000">
                  <c:v>466.45</c:v>
                </c:pt>
                <c:pt idx="214" formatCode="0.000">
                  <c:v>481.61</c:v>
                </c:pt>
                <c:pt idx="215" formatCode="0.000">
                  <c:v>467.14</c:v>
                </c:pt>
                <c:pt idx="216" formatCode="0.000">
                  <c:v>445.77</c:v>
                </c:pt>
                <c:pt idx="217" formatCode="0.000">
                  <c:v>450.91</c:v>
                </c:pt>
                <c:pt idx="218" formatCode="0.000">
                  <c:v>456.5</c:v>
                </c:pt>
                <c:pt idx="219" formatCode="0.000">
                  <c:v>444.27</c:v>
                </c:pt>
                <c:pt idx="220" formatCode="0.000">
                  <c:v>458.26</c:v>
                </c:pt>
                <c:pt idx="221" formatCode="0.000">
                  <c:v>475.49</c:v>
                </c:pt>
                <c:pt idx="222" formatCode="0.000">
                  <c:v>462.69</c:v>
                </c:pt>
                <c:pt idx="223" formatCode="0.000">
                  <c:v>472.35</c:v>
                </c:pt>
                <c:pt idx="224" formatCode="0.000">
                  <c:v>453.69</c:v>
                </c:pt>
                <c:pt idx="225" formatCode="0.000">
                  <c:v>459.27</c:v>
                </c:pt>
                <c:pt idx="226" formatCode="0.000">
                  <c:v>470.42</c:v>
                </c:pt>
                <c:pt idx="227" formatCode="0.000">
                  <c:v>487.39</c:v>
                </c:pt>
                <c:pt idx="228" formatCode="0.000">
                  <c:v>500.71</c:v>
                </c:pt>
                <c:pt idx="229" formatCode="0.000">
                  <c:v>514.71</c:v>
                </c:pt>
                <c:pt idx="230" formatCode="0.000">
                  <c:v>533.4</c:v>
                </c:pt>
                <c:pt idx="231" formatCode="0.000">
                  <c:v>544.75</c:v>
                </c:pt>
                <c:pt idx="232" formatCode="0.000">
                  <c:v>562.05999999999995</c:v>
                </c:pt>
                <c:pt idx="233" formatCode="0.000">
                  <c:v>561.88</c:v>
                </c:pt>
                <c:pt idx="234" formatCode="0.000">
                  <c:v>584.41</c:v>
                </c:pt>
                <c:pt idx="235" formatCode="0.000">
                  <c:v>581.5</c:v>
                </c:pt>
                <c:pt idx="236" formatCode="0.000">
                  <c:v>605.37</c:v>
                </c:pt>
                <c:pt idx="237" formatCode="0.000">
                  <c:v>615.92999999999995</c:v>
                </c:pt>
                <c:pt idx="238" formatCode="0.000">
                  <c:v>636.02</c:v>
                </c:pt>
                <c:pt idx="239" formatCode="0.000">
                  <c:v>640.42999999999995</c:v>
                </c:pt>
                <c:pt idx="240" formatCode="0.000">
                  <c:v>645.5</c:v>
                </c:pt>
                <c:pt idx="241" formatCode="0.000">
                  <c:v>654.16999999999996</c:v>
                </c:pt>
                <c:pt idx="242" formatCode="0.000">
                  <c:v>669.12</c:v>
                </c:pt>
                <c:pt idx="243" formatCode="0.000">
                  <c:v>670.63</c:v>
                </c:pt>
                <c:pt idx="244" formatCode="0.000">
                  <c:v>639.95000000000005</c:v>
                </c:pt>
                <c:pt idx="245" formatCode="0.000">
                  <c:v>651.99</c:v>
                </c:pt>
                <c:pt idx="246" formatCode="0.000">
                  <c:v>687.31</c:v>
                </c:pt>
                <c:pt idx="247" formatCode="0.000">
                  <c:v>705.27</c:v>
                </c:pt>
                <c:pt idx="248" formatCode="0.000">
                  <c:v>757.02</c:v>
                </c:pt>
                <c:pt idx="249" formatCode="0.000">
                  <c:v>740.74</c:v>
                </c:pt>
                <c:pt idx="250" formatCode="0.000">
                  <c:v>786.16</c:v>
                </c:pt>
                <c:pt idx="251" formatCode="0.000">
                  <c:v>790.82</c:v>
                </c:pt>
                <c:pt idx="252" formatCode="0.000">
                  <c:v>757.12</c:v>
                </c:pt>
                <c:pt idx="253" formatCode="0.000">
                  <c:v>801.34</c:v>
                </c:pt>
                <c:pt idx="254" formatCode="0.000">
                  <c:v>848.28</c:v>
                </c:pt>
                <c:pt idx="255" formatCode="0.000">
                  <c:v>885.14</c:v>
                </c:pt>
                <c:pt idx="256" formatCode="0.000">
                  <c:v>954.29</c:v>
                </c:pt>
                <c:pt idx="257" formatCode="0.000">
                  <c:v>899.47</c:v>
                </c:pt>
                <c:pt idx="258" formatCode="0.000">
                  <c:v>947.28</c:v>
                </c:pt>
                <c:pt idx="259" formatCode="0.000">
                  <c:v>914.62</c:v>
                </c:pt>
                <c:pt idx="260" formatCode="0.000">
                  <c:v>955.4</c:v>
                </c:pt>
                <c:pt idx="261" formatCode="0.000">
                  <c:v>970.43</c:v>
                </c:pt>
                <c:pt idx="262" formatCode="0.000">
                  <c:v>980.28</c:v>
                </c:pt>
                <c:pt idx="263" formatCode="0.000">
                  <c:v>1049.3399999999999</c:v>
                </c:pt>
                <c:pt idx="264" formatCode="0.000">
                  <c:v>1101.75</c:v>
                </c:pt>
                <c:pt idx="265" formatCode="0.000">
                  <c:v>1111.75</c:v>
                </c:pt>
                <c:pt idx="266" formatCode="0.000">
                  <c:v>1090.82</c:v>
                </c:pt>
                <c:pt idx="267" formatCode="0.000">
                  <c:v>1133.8399999999999</c:v>
                </c:pt>
                <c:pt idx="268" formatCode="0.000">
                  <c:v>1120.67</c:v>
                </c:pt>
                <c:pt idx="269" formatCode="0.000">
                  <c:v>957.28</c:v>
                </c:pt>
                <c:pt idx="270" formatCode="0.000">
                  <c:v>1017.01</c:v>
                </c:pt>
                <c:pt idx="271" formatCode="0.000">
                  <c:v>1098.67</c:v>
                </c:pt>
                <c:pt idx="272" formatCode="0.000">
                  <c:v>1163.6300000000001</c:v>
                </c:pt>
                <c:pt idx="273" formatCode="0.000">
                  <c:v>1229.23</c:v>
                </c:pt>
                <c:pt idx="274" formatCode="0.000">
                  <c:v>1279.6400000000001</c:v>
                </c:pt>
                <c:pt idx="275" formatCode="0.000">
                  <c:v>1238.33</c:v>
                </c:pt>
                <c:pt idx="276" formatCode="0.000">
                  <c:v>1286.3699999999999</c:v>
                </c:pt>
                <c:pt idx="277" formatCode="0.000">
                  <c:v>1335.18</c:v>
                </c:pt>
                <c:pt idx="278" formatCode="0.000">
                  <c:v>1301.8399999999999</c:v>
                </c:pt>
                <c:pt idx="279" formatCode="0.000">
                  <c:v>1372.71</c:v>
                </c:pt>
                <c:pt idx="280" formatCode="0.000">
                  <c:v>1328.72</c:v>
                </c:pt>
                <c:pt idx="281" formatCode="0.000">
                  <c:v>1320.41</c:v>
                </c:pt>
                <c:pt idx="282" formatCode="0.000">
                  <c:v>1282.71</c:v>
                </c:pt>
                <c:pt idx="283" formatCode="0.000">
                  <c:v>1362.93</c:v>
                </c:pt>
                <c:pt idx="284" formatCode="0.000">
                  <c:v>1388.91</c:v>
                </c:pt>
                <c:pt idx="285" formatCode="0.00">
                  <c:v>1394.46</c:v>
                </c:pt>
                <c:pt idx="286" formatCode="0.00">
                  <c:v>1366.42</c:v>
                </c:pt>
                <c:pt idx="287" formatCode="0.00">
                  <c:v>1498.58</c:v>
                </c:pt>
                <c:pt idx="288" formatCode="0.00">
                  <c:v>1452.43</c:v>
                </c:pt>
                <c:pt idx="289" formatCode="0.00">
                  <c:v>1420.6</c:v>
                </c:pt>
                <c:pt idx="290" formatCode="0.00">
                  <c:v>1454.6</c:v>
                </c:pt>
                <c:pt idx="291" formatCode="0.00">
                  <c:v>1430.83</c:v>
                </c:pt>
                <c:pt idx="292" formatCode="0.00">
                  <c:v>1517.68</c:v>
                </c:pt>
                <c:pt idx="293" formatCode="0.00">
                  <c:v>1436.51</c:v>
                </c:pt>
                <c:pt idx="294" formatCode="0.00">
                  <c:v>1429.4</c:v>
                </c:pt>
                <c:pt idx="295" formatCode="0.00">
                  <c:v>1314.95</c:v>
                </c:pt>
                <c:pt idx="296" formatCode="0.00">
                  <c:v>1320.28</c:v>
                </c:pt>
                <c:pt idx="297" formatCode="0.00">
                  <c:v>1366.01</c:v>
                </c:pt>
                <c:pt idx="298" formatCode="0.00">
                  <c:v>1239.94</c:v>
                </c:pt>
                <c:pt idx="299" formatCode="0.00">
                  <c:v>1160.33</c:v>
                </c:pt>
                <c:pt idx="300" formatCode="0.00">
                  <c:v>1249.46</c:v>
                </c:pt>
                <c:pt idx="301" formatCode="0.00">
                  <c:v>1255.82</c:v>
                </c:pt>
                <c:pt idx="302" formatCode="0.00">
                  <c:v>1224.42</c:v>
                </c:pt>
                <c:pt idx="303" formatCode="0.00">
                  <c:v>1211.23</c:v>
                </c:pt>
                <c:pt idx="304" formatCode="0.00">
                  <c:v>1133.58</c:v>
                </c:pt>
                <c:pt idx="305" formatCode="0.00">
                  <c:v>1040.94</c:v>
                </c:pt>
                <c:pt idx="306" formatCode="0.00">
                  <c:v>1059.78</c:v>
                </c:pt>
                <c:pt idx="307" formatCode="0.00">
                  <c:v>1139.45</c:v>
                </c:pt>
                <c:pt idx="308" formatCode="0.00">
                  <c:v>1148.08</c:v>
                </c:pt>
                <c:pt idx="309" formatCode="0.00">
                  <c:v>1130.2</c:v>
                </c:pt>
                <c:pt idx="310" formatCode="0.00">
                  <c:v>1106.73</c:v>
                </c:pt>
                <c:pt idx="311" formatCode="0.00">
                  <c:v>1147.3900000000001</c:v>
                </c:pt>
                <c:pt idx="312" formatCode="0.00">
                  <c:v>1076.92</c:v>
                </c:pt>
                <c:pt idx="313" formatCode="0.00">
                  <c:v>1067.1400000000001</c:v>
                </c:pt>
                <c:pt idx="314" formatCode="0.00">
                  <c:v>989.82</c:v>
                </c:pt>
                <c:pt idx="315" formatCode="0.00">
                  <c:v>911.62</c:v>
                </c:pt>
                <c:pt idx="316" formatCode="0.00">
                  <c:v>916.07</c:v>
                </c:pt>
                <c:pt idx="317" formatCode="0.00">
                  <c:v>815.28</c:v>
                </c:pt>
                <c:pt idx="318" formatCode="0.00">
                  <c:v>885.76</c:v>
                </c:pt>
                <c:pt idx="319" formatCode="0.00">
                  <c:v>936.31</c:v>
                </c:pt>
                <c:pt idx="320" formatCode="0.00">
                  <c:v>879.82</c:v>
                </c:pt>
                <c:pt idx="321" formatCode="0.00">
                  <c:v>855.7</c:v>
                </c:pt>
                <c:pt idx="322" formatCode="0.00">
                  <c:v>841.15</c:v>
                </c:pt>
                <c:pt idx="323" formatCode="0.00">
                  <c:v>848.18</c:v>
                </c:pt>
                <c:pt idx="324" formatCode="0.00">
                  <c:v>916.92</c:v>
                </c:pt>
                <c:pt idx="325" formatCode="0.00">
                  <c:v>963.59</c:v>
                </c:pt>
                <c:pt idx="326" formatCode="0.00">
                  <c:v>974.5</c:v>
                </c:pt>
                <c:pt idx="327" formatCode="0.00">
                  <c:v>990.31</c:v>
                </c:pt>
                <c:pt idx="328" formatCode="0.00">
                  <c:v>1008.01</c:v>
                </c:pt>
                <c:pt idx="329" formatCode="0.00">
                  <c:v>995.97</c:v>
                </c:pt>
                <c:pt idx="330" formatCode="0.00">
                  <c:v>1050.71</c:v>
                </c:pt>
                <c:pt idx="331" formatCode="0.00">
                  <c:v>1058.2</c:v>
                </c:pt>
                <c:pt idx="332" formatCode="0.00">
                  <c:v>1111.92</c:v>
                </c:pt>
                <c:pt idx="333" formatCode="0.00">
                  <c:v>1131.1300000000001</c:v>
                </c:pt>
                <c:pt idx="334" formatCode="0.00">
                  <c:v>1144.94</c:v>
                </c:pt>
                <c:pt idx="335" formatCode="0.00">
                  <c:v>1126.21</c:v>
                </c:pt>
                <c:pt idx="336" formatCode="0.00">
                  <c:v>1107.3</c:v>
                </c:pt>
                <c:pt idx="337" formatCode="0.00">
                  <c:v>1120.68</c:v>
                </c:pt>
                <c:pt idx="338" formatCode="0.00">
                  <c:v>1140.8399999999999</c:v>
                </c:pt>
                <c:pt idx="339" formatCode="0.00">
                  <c:v>1101.72</c:v>
                </c:pt>
                <c:pt idx="340" formatCode="0.00">
                  <c:v>1104.24</c:v>
                </c:pt>
                <c:pt idx="341" formatCode="0.00">
                  <c:v>1114.58</c:v>
                </c:pt>
                <c:pt idx="342" formatCode="0.00">
                  <c:v>1130.2</c:v>
                </c:pt>
                <c:pt idx="343" formatCode="0.00">
                  <c:v>1173.82</c:v>
                </c:pt>
                <c:pt idx="344" formatCode="0.00">
                  <c:v>1211.92</c:v>
                </c:pt>
                <c:pt idx="345" formatCode="0.00">
                  <c:v>1181.27</c:v>
                </c:pt>
                <c:pt idx="346" formatCode="0.00">
                  <c:v>1203.5999999999999</c:v>
                </c:pt>
                <c:pt idx="347" formatCode="0.00">
                  <c:v>1180.5899999999999</c:v>
                </c:pt>
                <c:pt idx="348" formatCode="0.00">
                  <c:v>1156.8499999999999</c:v>
                </c:pt>
                <c:pt idx="349" formatCode="0.00">
                  <c:v>1191.5</c:v>
                </c:pt>
                <c:pt idx="350" formatCode="0.00">
                  <c:v>1193.33</c:v>
                </c:pt>
                <c:pt idx="351" formatCode="0.00">
                  <c:v>1234.18</c:v>
                </c:pt>
                <c:pt idx="352" formatCode="0.00">
                  <c:v>1220.33</c:v>
                </c:pt>
                <c:pt idx="353" formatCode="0.00">
                  <c:v>1228.81</c:v>
                </c:pt>
                <c:pt idx="354" formatCode="0.00">
                  <c:v>1207.01</c:v>
                </c:pt>
                <c:pt idx="355" formatCode="0.00">
                  <c:v>1249.48</c:v>
                </c:pt>
                <c:pt idx="356" formatCode="0.00">
                  <c:v>1248.29</c:v>
                </c:pt>
                <c:pt idx="357" formatCode="0.00">
                  <c:v>1280.08</c:v>
                </c:pt>
                <c:pt idx="358" formatCode="0.00">
                  <c:v>1280.6600000000001</c:v>
                </c:pt>
                <c:pt idx="359" formatCode="0.00">
                  <c:v>1294.83</c:v>
                </c:pt>
                <c:pt idx="360" formatCode="0.00">
                  <c:v>1310.6099999999999</c:v>
                </c:pt>
                <c:pt idx="361" formatCode="0.00">
                  <c:v>1270.0899999999999</c:v>
                </c:pt>
                <c:pt idx="362" formatCode="0.00">
                  <c:v>1270.2</c:v>
                </c:pt>
                <c:pt idx="363" formatCode="0.00">
                  <c:v>1276.6600000000001</c:v>
                </c:pt>
                <c:pt idx="364" formatCode="0.00">
                  <c:v>1303.82</c:v>
                </c:pt>
                <c:pt idx="365" formatCode="0.00">
                  <c:v>1335.85</c:v>
                </c:pt>
                <c:pt idx="366" formatCode="0.00">
                  <c:v>1377.94</c:v>
                </c:pt>
                <c:pt idx="367" formatCode="0.00">
                  <c:v>1400.63</c:v>
                </c:pt>
                <c:pt idx="368" formatCode="0.00">
                  <c:v>1418.3</c:v>
                </c:pt>
                <c:pt idx="369" formatCode="0.00">
                  <c:v>1438.24</c:v>
                </c:pt>
                <c:pt idx="370" formatCode="0.00">
                  <c:v>1406.82</c:v>
                </c:pt>
                <c:pt idx="371" formatCode="0.00">
                  <c:v>1420.86</c:v>
                </c:pt>
                <c:pt idx="372" formatCode="0.00">
                  <c:v>1482.37</c:v>
                </c:pt>
                <c:pt idx="373" formatCode="0.00">
                  <c:v>1530.62</c:v>
                </c:pt>
                <c:pt idx="374" formatCode="0.00">
                  <c:v>1503.35</c:v>
                </c:pt>
                <c:pt idx="375" formatCode="0.00">
                  <c:v>1455.27</c:v>
                </c:pt>
                <c:pt idx="376" formatCode="0.00">
                  <c:v>1483.99</c:v>
                </c:pt>
                <c:pt idx="377" formatCode="0.00">
                  <c:v>1526.75</c:v>
                </c:pt>
                <c:pt idx="378" formatCode="0.00">
                  <c:v>1549.38</c:v>
                </c:pt>
                <c:pt idx="379" formatCode="0.00">
                  <c:v>1481.14</c:v>
                </c:pt>
                <c:pt idx="380" formatCode="0.00">
                  <c:v>1468.36</c:v>
                </c:pt>
                <c:pt idx="381" formatCode="0.00">
                  <c:v>1378.55</c:v>
                </c:pt>
                <c:pt idx="382" formatCode="0.00">
                  <c:v>1330.63</c:v>
                </c:pt>
                <c:pt idx="383" formatCode="0.00">
                  <c:v>1322.7</c:v>
                </c:pt>
                <c:pt idx="384" formatCode="0.00">
                  <c:v>1385.59</c:v>
                </c:pt>
                <c:pt idx="385" formatCode="0.00">
                  <c:v>1400.38</c:v>
                </c:pt>
                <c:pt idx="386" formatCode="0.00">
                  <c:v>1280</c:v>
                </c:pt>
                <c:pt idx="387" formatCode="0.00">
                  <c:v>1267.3800000000001</c:v>
                </c:pt>
                <c:pt idx="388" formatCode="0.00">
                  <c:v>1282.83</c:v>
                </c:pt>
                <c:pt idx="389" formatCode="0.00">
                  <c:v>1166.3599999999999</c:v>
                </c:pt>
                <c:pt idx="390" formatCode="0.00">
                  <c:v>968.75</c:v>
                </c:pt>
                <c:pt idx="391" formatCode="0.00">
                  <c:v>896.24</c:v>
                </c:pt>
                <c:pt idx="392" formatCode="0.00">
                  <c:v>903.25</c:v>
                </c:pt>
                <c:pt idx="393" formatCode="0.00">
                  <c:v>825.88</c:v>
                </c:pt>
                <c:pt idx="394" formatCode="0.00">
                  <c:v>735.09</c:v>
                </c:pt>
                <c:pt idx="395" formatCode="0.00">
                  <c:v>797.87</c:v>
                </c:pt>
                <c:pt idx="396" formatCode="0.00">
                  <c:v>872.81</c:v>
                </c:pt>
                <c:pt idx="397" formatCode="0.00">
                  <c:v>919.14</c:v>
                </c:pt>
                <c:pt idx="398" formatCode="0.00">
                  <c:v>919.32</c:v>
                </c:pt>
                <c:pt idx="399" formatCode="0.00">
                  <c:v>987.48</c:v>
                </c:pt>
                <c:pt idx="400" formatCode="0.00">
                  <c:v>1020.62</c:v>
                </c:pt>
                <c:pt idx="401" formatCode="0.00">
                  <c:v>1057.08</c:v>
                </c:pt>
                <c:pt idx="402" formatCode="0.00">
                  <c:v>1036.19</c:v>
                </c:pt>
                <c:pt idx="403" formatCode="0.00">
                  <c:v>1095.6300000000001</c:v>
                </c:pt>
                <c:pt idx="404" formatCode="0.00">
                  <c:v>1115.0999999999999</c:v>
                </c:pt>
                <c:pt idx="405" formatCode="0.00">
                  <c:v>1073.8699999999999</c:v>
                </c:pt>
                <c:pt idx="406" formatCode="0.00">
                  <c:v>1104.49</c:v>
                </c:pt>
                <c:pt idx="407" formatCode="0.00">
                  <c:v>1169.43</c:v>
                </c:pt>
                <c:pt idx="408" formatCode="0.00">
                  <c:v>1186.69</c:v>
                </c:pt>
                <c:pt idx="409" formatCode="0.00">
                  <c:v>1089.4100000000001</c:v>
                </c:pt>
                <c:pt idx="410" formatCode="0.00">
                  <c:v>1030.71</c:v>
                </c:pt>
                <c:pt idx="411" formatCode="0.00">
                  <c:v>1101.5999999999999</c:v>
                </c:pt>
                <c:pt idx="412" formatCode="0.00">
                  <c:v>1049.33</c:v>
                </c:pt>
                <c:pt idx="413" formatCode="0.00">
                  <c:v>1141.2</c:v>
                </c:pt>
                <c:pt idx="414" formatCode="0.00">
                  <c:v>1183.26</c:v>
                </c:pt>
                <c:pt idx="415" formatCode="0.00">
                  <c:v>1180.55</c:v>
                </c:pt>
                <c:pt idx="416" formatCode="0.00">
                  <c:v>1257.6400000000001</c:v>
                </c:pt>
                <c:pt idx="417" formatCode="0.00">
                  <c:v>1286.1199999999999</c:v>
                </c:pt>
                <c:pt idx="418" formatCode="0.00">
                  <c:v>1327.22</c:v>
                </c:pt>
                <c:pt idx="419" formatCode="0.00">
                  <c:v>1325.83</c:v>
                </c:pt>
                <c:pt idx="420" formatCode="0.00">
                  <c:v>1363.61</c:v>
                </c:pt>
                <c:pt idx="421" formatCode="0.00">
                  <c:v>1345.2</c:v>
                </c:pt>
                <c:pt idx="422" formatCode="0.00">
                  <c:v>1320.64</c:v>
                </c:pt>
                <c:pt idx="423" formatCode="0.00">
                  <c:v>1292.28</c:v>
                </c:pt>
                <c:pt idx="424" formatCode="0.00">
                  <c:v>1218.8900000000001</c:v>
                </c:pt>
                <c:pt idx="425" formatCode="0.00">
                  <c:v>1131.42</c:v>
                </c:pt>
                <c:pt idx="426" formatCode="0.00">
                  <c:v>1253.3</c:v>
                </c:pt>
                <c:pt idx="427" formatCode="0.00">
                  <c:v>1246.96</c:v>
                </c:pt>
                <c:pt idx="428" formatCode="0.00">
                  <c:v>1257.5999999999999</c:v>
                </c:pt>
                <c:pt idx="429" formatCode="0.00">
                  <c:v>1312.41</c:v>
                </c:pt>
                <c:pt idx="430">
                  <c:v>1365.68</c:v>
                </c:pt>
                <c:pt idx="431">
                  <c:v>1408.47</c:v>
                </c:pt>
                <c:pt idx="432">
                  <c:v>1397.91</c:v>
                </c:pt>
                <c:pt idx="433">
                  <c:v>1310.33</c:v>
                </c:pt>
                <c:pt idx="434">
                  <c:v>1362.16</c:v>
                </c:pt>
                <c:pt idx="435">
                  <c:v>1379.32</c:v>
                </c:pt>
                <c:pt idx="436">
                  <c:v>1406.58</c:v>
                </c:pt>
                <c:pt idx="437">
                  <c:v>1440.67</c:v>
                </c:pt>
                <c:pt idx="438">
                  <c:v>1412.16</c:v>
                </c:pt>
                <c:pt idx="439">
                  <c:v>1416.18</c:v>
                </c:pt>
                <c:pt idx="440">
                  <c:v>1426.19</c:v>
                </c:pt>
                <c:pt idx="441">
                  <c:v>1498.11</c:v>
                </c:pt>
                <c:pt idx="442">
                  <c:v>1514.68</c:v>
                </c:pt>
                <c:pt idx="443">
                  <c:v>1569.19</c:v>
                </c:pt>
                <c:pt idx="444">
                  <c:v>1597.57</c:v>
                </c:pt>
                <c:pt idx="445">
                  <c:v>1630.74</c:v>
                </c:pt>
                <c:pt idx="446">
                  <c:v>1606.28</c:v>
                </c:pt>
                <c:pt idx="447">
                  <c:v>1685.73</c:v>
                </c:pt>
                <c:pt idx="448">
                  <c:v>1632.97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95296"/>
        <c:axId val="37133312"/>
      </c:lineChart>
      <c:dateAx>
        <c:axId val="37095296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37133312"/>
        <c:crosses val="autoZero"/>
        <c:auto val="1"/>
        <c:lblOffset val="100"/>
        <c:baseTimeUnit val="months"/>
        <c:majorUnit val="24"/>
        <c:majorTimeUnit val="months"/>
      </c:dateAx>
      <c:valAx>
        <c:axId val="37133312"/>
        <c:scaling>
          <c:orientation val="minMax"/>
          <c:min val="0"/>
        </c:scaling>
        <c:delete val="1"/>
        <c:axPos val="l"/>
        <c:numFmt formatCode="General_)" sourceLinked="1"/>
        <c:majorTickMark val="none"/>
        <c:minorTickMark val="none"/>
        <c:tickLblPos val="nextTo"/>
        <c:crossAx val="37095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809523809523808E-2"/>
          <c:y val="3.3068783068783067E-2"/>
          <c:w val="0.95038293290261799"/>
          <c:h val="0.9338624338624338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Sheet1!$A$79:$A$399</c:f>
              <c:numCache>
                <c:formatCode>mmm\-yy</c:formatCode>
                <c:ptCount val="321"/>
                <c:pt idx="0">
                  <c:v>31778</c:v>
                </c:pt>
                <c:pt idx="1">
                  <c:v>31809</c:v>
                </c:pt>
                <c:pt idx="2">
                  <c:v>31837</c:v>
                </c:pt>
                <c:pt idx="3">
                  <c:v>31868</c:v>
                </c:pt>
                <c:pt idx="4">
                  <c:v>31898</c:v>
                </c:pt>
                <c:pt idx="5">
                  <c:v>31929</c:v>
                </c:pt>
                <c:pt idx="6">
                  <c:v>31959</c:v>
                </c:pt>
                <c:pt idx="7">
                  <c:v>31990</c:v>
                </c:pt>
                <c:pt idx="8">
                  <c:v>32021</c:v>
                </c:pt>
                <c:pt idx="9">
                  <c:v>32051</c:v>
                </c:pt>
                <c:pt idx="10">
                  <c:v>32082</c:v>
                </c:pt>
                <c:pt idx="11">
                  <c:v>32112</c:v>
                </c:pt>
                <c:pt idx="12">
                  <c:v>32143</c:v>
                </c:pt>
                <c:pt idx="13">
                  <c:v>32174</c:v>
                </c:pt>
                <c:pt idx="14">
                  <c:v>32203</c:v>
                </c:pt>
                <c:pt idx="15">
                  <c:v>32234</c:v>
                </c:pt>
                <c:pt idx="16">
                  <c:v>32264</c:v>
                </c:pt>
                <c:pt idx="17">
                  <c:v>32295</c:v>
                </c:pt>
                <c:pt idx="18">
                  <c:v>32325</c:v>
                </c:pt>
                <c:pt idx="19">
                  <c:v>32356</c:v>
                </c:pt>
                <c:pt idx="20">
                  <c:v>32387</c:v>
                </c:pt>
                <c:pt idx="21">
                  <c:v>32417</c:v>
                </c:pt>
                <c:pt idx="22">
                  <c:v>32448</c:v>
                </c:pt>
                <c:pt idx="23">
                  <c:v>32478</c:v>
                </c:pt>
                <c:pt idx="24">
                  <c:v>32509</c:v>
                </c:pt>
                <c:pt idx="25">
                  <c:v>32540</c:v>
                </c:pt>
                <c:pt idx="26">
                  <c:v>32568</c:v>
                </c:pt>
                <c:pt idx="27">
                  <c:v>32599</c:v>
                </c:pt>
                <c:pt idx="28">
                  <c:v>32629</c:v>
                </c:pt>
                <c:pt idx="29">
                  <c:v>32660</c:v>
                </c:pt>
                <c:pt idx="30">
                  <c:v>32690</c:v>
                </c:pt>
                <c:pt idx="31">
                  <c:v>32721</c:v>
                </c:pt>
                <c:pt idx="32">
                  <c:v>32752</c:v>
                </c:pt>
                <c:pt idx="33">
                  <c:v>32782</c:v>
                </c:pt>
                <c:pt idx="34">
                  <c:v>32813</c:v>
                </c:pt>
                <c:pt idx="35">
                  <c:v>32843</c:v>
                </c:pt>
                <c:pt idx="36">
                  <c:v>32874</c:v>
                </c:pt>
                <c:pt idx="37">
                  <c:v>32905</c:v>
                </c:pt>
                <c:pt idx="38">
                  <c:v>32933</c:v>
                </c:pt>
                <c:pt idx="39">
                  <c:v>32964</c:v>
                </c:pt>
                <c:pt idx="40">
                  <c:v>32994</c:v>
                </c:pt>
                <c:pt idx="41">
                  <c:v>33025</c:v>
                </c:pt>
                <c:pt idx="42">
                  <c:v>33055</c:v>
                </c:pt>
                <c:pt idx="43">
                  <c:v>33086</c:v>
                </c:pt>
                <c:pt idx="44">
                  <c:v>33117</c:v>
                </c:pt>
                <c:pt idx="45">
                  <c:v>33147</c:v>
                </c:pt>
                <c:pt idx="46">
                  <c:v>33178</c:v>
                </c:pt>
                <c:pt idx="47">
                  <c:v>33208</c:v>
                </c:pt>
                <c:pt idx="48">
                  <c:v>33239</c:v>
                </c:pt>
                <c:pt idx="49">
                  <c:v>33270</c:v>
                </c:pt>
                <c:pt idx="50">
                  <c:v>33298</c:v>
                </c:pt>
                <c:pt idx="51">
                  <c:v>33329</c:v>
                </c:pt>
                <c:pt idx="52">
                  <c:v>33359</c:v>
                </c:pt>
                <c:pt idx="53">
                  <c:v>33390</c:v>
                </c:pt>
                <c:pt idx="54">
                  <c:v>33420</c:v>
                </c:pt>
                <c:pt idx="55">
                  <c:v>33451</c:v>
                </c:pt>
                <c:pt idx="56">
                  <c:v>33482</c:v>
                </c:pt>
                <c:pt idx="57">
                  <c:v>33512</c:v>
                </c:pt>
                <c:pt idx="58">
                  <c:v>33543</c:v>
                </c:pt>
                <c:pt idx="59">
                  <c:v>33573</c:v>
                </c:pt>
                <c:pt idx="60">
                  <c:v>33604</c:v>
                </c:pt>
                <c:pt idx="61">
                  <c:v>33635</c:v>
                </c:pt>
                <c:pt idx="62">
                  <c:v>33664</c:v>
                </c:pt>
                <c:pt idx="63">
                  <c:v>33695</c:v>
                </c:pt>
                <c:pt idx="64">
                  <c:v>33725</c:v>
                </c:pt>
                <c:pt idx="65">
                  <c:v>33756</c:v>
                </c:pt>
                <c:pt idx="66">
                  <c:v>33786</c:v>
                </c:pt>
                <c:pt idx="67">
                  <c:v>33817</c:v>
                </c:pt>
                <c:pt idx="68">
                  <c:v>33848</c:v>
                </c:pt>
                <c:pt idx="69">
                  <c:v>33878</c:v>
                </c:pt>
                <c:pt idx="70">
                  <c:v>33909</c:v>
                </c:pt>
                <c:pt idx="71">
                  <c:v>33939</c:v>
                </c:pt>
                <c:pt idx="72">
                  <c:v>33970</c:v>
                </c:pt>
                <c:pt idx="73">
                  <c:v>34001</c:v>
                </c:pt>
                <c:pt idx="74">
                  <c:v>34029</c:v>
                </c:pt>
                <c:pt idx="75">
                  <c:v>34060</c:v>
                </c:pt>
                <c:pt idx="76">
                  <c:v>34090</c:v>
                </c:pt>
                <c:pt idx="77">
                  <c:v>34121</c:v>
                </c:pt>
                <c:pt idx="78">
                  <c:v>34151</c:v>
                </c:pt>
                <c:pt idx="79">
                  <c:v>34182</c:v>
                </c:pt>
                <c:pt idx="80">
                  <c:v>34213</c:v>
                </c:pt>
                <c:pt idx="81">
                  <c:v>34243</c:v>
                </c:pt>
                <c:pt idx="82">
                  <c:v>34274</c:v>
                </c:pt>
                <c:pt idx="83">
                  <c:v>34304</c:v>
                </c:pt>
                <c:pt idx="84">
                  <c:v>34335</c:v>
                </c:pt>
                <c:pt idx="85">
                  <c:v>34366</c:v>
                </c:pt>
                <c:pt idx="86">
                  <c:v>34394</c:v>
                </c:pt>
                <c:pt idx="87">
                  <c:v>34425</c:v>
                </c:pt>
                <c:pt idx="88">
                  <c:v>34455</c:v>
                </c:pt>
                <c:pt idx="89">
                  <c:v>34486</c:v>
                </c:pt>
                <c:pt idx="90">
                  <c:v>34516</c:v>
                </c:pt>
                <c:pt idx="91">
                  <c:v>34547</c:v>
                </c:pt>
                <c:pt idx="92">
                  <c:v>34578</c:v>
                </c:pt>
                <c:pt idx="93">
                  <c:v>34608</c:v>
                </c:pt>
                <c:pt idx="94">
                  <c:v>34639</c:v>
                </c:pt>
                <c:pt idx="95">
                  <c:v>34669</c:v>
                </c:pt>
                <c:pt idx="96">
                  <c:v>34700</c:v>
                </c:pt>
                <c:pt idx="97">
                  <c:v>34731</c:v>
                </c:pt>
                <c:pt idx="98">
                  <c:v>34759</c:v>
                </c:pt>
                <c:pt idx="99">
                  <c:v>34790</c:v>
                </c:pt>
                <c:pt idx="100">
                  <c:v>34820</c:v>
                </c:pt>
                <c:pt idx="101">
                  <c:v>34851</c:v>
                </c:pt>
                <c:pt idx="102">
                  <c:v>34881</c:v>
                </c:pt>
                <c:pt idx="103">
                  <c:v>34912</c:v>
                </c:pt>
                <c:pt idx="104">
                  <c:v>34943</c:v>
                </c:pt>
                <c:pt idx="105">
                  <c:v>34973</c:v>
                </c:pt>
                <c:pt idx="106">
                  <c:v>35004</c:v>
                </c:pt>
                <c:pt idx="107">
                  <c:v>35034</c:v>
                </c:pt>
                <c:pt idx="108">
                  <c:v>35065</c:v>
                </c:pt>
                <c:pt idx="109">
                  <c:v>35096</c:v>
                </c:pt>
                <c:pt idx="110">
                  <c:v>35125</c:v>
                </c:pt>
                <c:pt idx="111">
                  <c:v>35156</c:v>
                </c:pt>
                <c:pt idx="112">
                  <c:v>35186</c:v>
                </c:pt>
                <c:pt idx="113">
                  <c:v>35217</c:v>
                </c:pt>
                <c:pt idx="114">
                  <c:v>35247</c:v>
                </c:pt>
                <c:pt idx="115">
                  <c:v>35278</c:v>
                </c:pt>
                <c:pt idx="116">
                  <c:v>35309</c:v>
                </c:pt>
                <c:pt idx="117">
                  <c:v>35339</c:v>
                </c:pt>
                <c:pt idx="118">
                  <c:v>35370</c:v>
                </c:pt>
                <c:pt idx="119">
                  <c:v>35400</c:v>
                </c:pt>
                <c:pt idx="120">
                  <c:v>35431</c:v>
                </c:pt>
                <c:pt idx="121">
                  <c:v>35462</c:v>
                </c:pt>
                <c:pt idx="122">
                  <c:v>35490</c:v>
                </c:pt>
                <c:pt idx="123">
                  <c:v>35521</c:v>
                </c:pt>
                <c:pt idx="124">
                  <c:v>35551</c:v>
                </c:pt>
                <c:pt idx="125">
                  <c:v>35582</c:v>
                </c:pt>
                <c:pt idx="126">
                  <c:v>35612</c:v>
                </c:pt>
                <c:pt idx="127">
                  <c:v>35643</c:v>
                </c:pt>
                <c:pt idx="128">
                  <c:v>35674</c:v>
                </c:pt>
                <c:pt idx="129">
                  <c:v>35704</c:v>
                </c:pt>
                <c:pt idx="130">
                  <c:v>35735</c:v>
                </c:pt>
                <c:pt idx="131">
                  <c:v>35765</c:v>
                </c:pt>
                <c:pt idx="132">
                  <c:v>35796</c:v>
                </c:pt>
                <c:pt idx="133">
                  <c:v>35827</c:v>
                </c:pt>
                <c:pt idx="134">
                  <c:v>35855</c:v>
                </c:pt>
                <c:pt idx="135">
                  <c:v>35886</c:v>
                </c:pt>
                <c:pt idx="136">
                  <c:v>35916</c:v>
                </c:pt>
                <c:pt idx="137">
                  <c:v>35947</c:v>
                </c:pt>
                <c:pt idx="138">
                  <c:v>35977</c:v>
                </c:pt>
                <c:pt idx="139">
                  <c:v>36008</c:v>
                </c:pt>
                <c:pt idx="140">
                  <c:v>36039</c:v>
                </c:pt>
                <c:pt idx="141">
                  <c:v>36069</c:v>
                </c:pt>
                <c:pt idx="142">
                  <c:v>36100</c:v>
                </c:pt>
                <c:pt idx="143">
                  <c:v>36130</c:v>
                </c:pt>
                <c:pt idx="144">
                  <c:v>36161</c:v>
                </c:pt>
                <c:pt idx="145">
                  <c:v>36192</c:v>
                </c:pt>
                <c:pt idx="146">
                  <c:v>36220</c:v>
                </c:pt>
                <c:pt idx="147">
                  <c:v>36251</c:v>
                </c:pt>
                <c:pt idx="148">
                  <c:v>36281</c:v>
                </c:pt>
                <c:pt idx="149">
                  <c:v>36312</c:v>
                </c:pt>
                <c:pt idx="150">
                  <c:v>36342</c:v>
                </c:pt>
                <c:pt idx="151">
                  <c:v>36373</c:v>
                </c:pt>
                <c:pt idx="152">
                  <c:v>36404</c:v>
                </c:pt>
                <c:pt idx="153">
                  <c:v>36434</c:v>
                </c:pt>
                <c:pt idx="154">
                  <c:v>36465</c:v>
                </c:pt>
                <c:pt idx="155">
                  <c:v>36495</c:v>
                </c:pt>
                <c:pt idx="156">
                  <c:v>36526</c:v>
                </c:pt>
                <c:pt idx="157">
                  <c:v>36557</c:v>
                </c:pt>
                <c:pt idx="158">
                  <c:v>36586</c:v>
                </c:pt>
                <c:pt idx="159">
                  <c:v>36617</c:v>
                </c:pt>
                <c:pt idx="160">
                  <c:v>36647</c:v>
                </c:pt>
                <c:pt idx="161">
                  <c:v>36678</c:v>
                </c:pt>
                <c:pt idx="162">
                  <c:v>36708</c:v>
                </c:pt>
                <c:pt idx="163">
                  <c:v>36739</c:v>
                </c:pt>
                <c:pt idx="164">
                  <c:v>36770</c:v>
                </c:pt>
                <c:pt idx="165">
                  <c:v>36800</c:v>
                </c:pt>
                <c:pt idx="166">
                  <c:v>36831</c:v>
                </c:pt>
                <c:pt idx="167">
                  <c:v>36861</c:v>
                </c:pt>
                <c:pt idx="168">
                  <c:v>36892</c:v>
                </c:pt>
                <c:pt idx="169">
                  <c:v>36923</c:v>
                </c:pt>
                <c:pt idx="170">
                  <c:v>36951</c:v>
                </c:pt>
                <c:pt idx="171">
                  <c:v>36982</c:v>
                </c:pt>
                <c:pt idx="172">
                  <c:v>37012</c:v>
                </c:pt>
                <c:pt idx="173">
                  <c:v>37043</c:v>
                </c:pt>
                <c:pt idx="174">
                  <c:v>37073</c:v>
                </c:pt>
                <c:pt idx="175">
                  <c:v>37104</c:v>
                </c:pt>
                <c:pt idx="176">
                  <c:v>37135</c:v>
                </c:pt>
                <c:pt idx="177">
                  <c:v>37165</c:v>
                </c:pt>
                <c:pt idx="178">
                  <c:v>37196</c:v>
                </c:pt>
                <c:pt idx="179">
                  <c:v>37226</c:v>
                </c:pt>
                <c:pt idx="180">
                  <c:v>37257</c:v>
                </c:pt>
                <c:pt idx="181">
                  <c:v>37288</c:v>
                </c:pt>
                <c:pt idx="182">
                  <c:v>37316</c:v>
                </c:pt>
                <c:pt idx="183">
                  <c:v>37347</c:v>
                </c:pt>
                <c:pt idx="184">
                  <c:v>37377</c:v>
                </c:pt>
                <c:pt idx="185">
                  <c:v>37408</c:v>
                </c:pt>
                <c:pt idx="186">
                  <c:v>37438</c:v>
                </c:pt>
                <c:pt idx="187">
                  <c:v>37469</c:v>
                </c:pt>
                <c:pt idx="188">
                  <c:v>37500</c:v>
                </c:pt>
                <c:pt idx="189">
                  <c:v>37530</c:v>
                </c:pt>
                <c:pt idx="190">
                  <c:v>37561</c:v>
                </c:pt>
                <c:pt idx="191">
                  <c:v>37591</c:v>
                </c:pt>
                <c:pt idx="192">
                  <c:v>37622</c:v>
                </c:pt>
                <c:pt idx="193">
                  <c:v>37653</c:v>
                </c:pt>
                <c:pt idx="194">
                  <c:v>37681</c:v>
                </c:pt>
                <c:pt idx="195">
                  <c:v>37712</c:v>
                </c:pt>
                <c:pt idx="196">
                  <c:v>37742</c:v>
                </c:pt>
                <c:pt idx="197">
                  <c:v>37773</c:v>
                </c:pt>
                <c:pt idx="198">
                  <c:v>37803</c:v>
                </c:pt>
                <c:pt idx="199">
                  <c:v>37834</c:v>
                </c:pt>
                <c:pt idx="200">
                  <c:v>37865</c:v>
                </c:pt>
                <c:pt idx="201">
                  <c:v>37895</c:v>
                </c:pt>
                <c:pt idx="202">
                  <c:v>37926</c:v>
                </c:pt>
                <c:pt idx="203">
                  <c:v>37956</c:v>
                </c:pt>
                <c:pt idx="204">
                  <c:v>37987</c:v>
                </c:pt>
                <c:pt idx="205">
                  <c:v>38018</c:v>
                </c:pt>
                <c:pt idx="206">
                  <c:v>38047</c:v>
                </c:pt>
                <c:pt idx="207">
                  <c:v>38078</c:v>
                </c:pt>
                <c:pt idx="208">
                  <c:v>38108</c:v>
                </c:pt>
                <c:pt idx="209">
                  <c:v>38139</c:v>
                </c:pt>
                <c:pt idx="210">
                  <c:v>38169</c:v>
                </c:pt>
                <c:pt idx="211">
                  <c:v>38200</c:v>
                </c:pt>
                <c:pt idx="212">
                  <c:v>38231</c:v>
                </c:pt>
                <c:pt idx="213">
                  <c:v>38261</c:v>
                </c:pt>
                <c:pt idx="214">
                  <c:v>38292</c:v>
                </c:pt>
                <c:pt idx="215">
                  <c:v>38322</c:v>
                </c:pt>
                <c:pt idx="216">
                  <c:v>38353</c:v>
                </c:pt>
                <c:pt idx="217">
                  <c:v>38384</c:v>
                </c:pt>
                <c:pt idx="218">
                  <c:v>38412</c:v>
                </c:pt>
                <c:pt idx="219">
                  <c:v>38443</c:v>
                </c:pt>
                <c:pt idx="220">
                  <c:v>38473</c:v>
                </c:pt>
                <c:pt idx="221">
                  <c:v>38504</c:v>
                </c:pt>
                <c:pt idx="222">
                  <c:v>38534</c:v>
                </c:pt>
                <c:pt idx="223">
                  <c:v>38565</c:v>
                </c:pt>
                <c:pt idx="224">
                  <c:v>38596</c:v>
                </c:pt>
                <c:pt idx="225">
                  <c:v>38626</c:v>
                </c:pt>
                <c:pt idx="226">
                  <c:v>38657</c:v>
                </c:pt>
                <c:pt idx="227">
                  <c:v>38687</c:v>
                </c:pt>
                <c:pt idx="228">
                  <c:v>38718</c:v>
                </c:pt>
                <c:pt idx="229">
                  <c:v>38749</c:v>
                </c:pt>
                <c:pt idx="230">
                  <c:v>38777</c:v>
                </c:pt>
                <c:pt idx="231">
                  <c:v>38808</c:v>
                </c:pt>
                <c:pt idx="232">
                  <c:v>38838</c:v>
                </c:pt>
                <c:pt idx="233">
                  <c:v>38869</c:v>
                </c:pt>
                <c:pt idx="234">
                  <c:v>38899</c:v>
                </c:pt>
                <c:pt idx="235">
                  <c:v>38930</c:v>
                </c:pt>
                <c:pt idx="236">
                  <c:v>38961</c:v>
                </c:pt>
                <c:pt idx="237">
                  <c:v>38991</c:v>
                </c:pt>
                <c:pt idx="238">
                  <c:v>39022</c:v>
                </c:pt>
                <c:pt idx="239">
                  <c:v>39052</c:v>
                </c:pt>
                <c:pt idx="240">
                  <c:v>39083</c:v>
                </c:pt>
                <c:pt idx="241">
                  <c:v>39114</c:v>
                </c:pt>
                <c:pt idx="242">
                  <c:v>39142</c:v>
                </c:pt>
                <c:pt idx="243">
                  <c:v>39173</c:v>
                </c:pt>
                <c:pt idx="244">
                  <c:v>39203</c:v>
                </c:pt>
                <c:pt idx="245">
                  <c:v>39234</c:v>
                </c:pt>
                <c:pt idx="246">
                  <c:v>39264</c:v>
                </c:pt>
                <c:pt idx="247">
                  <c:v>39295</c:v>
                </c:pt>
                <c:pt idx="248">
                  <c:v>39326</c:v>
                </c:pt>
                <c:pt idx="249">
                  <c:v>39356</c:v>
                </c:pt>
                <c:pt idx="250">
                  <c:v>39387</c:v>
                </c:pt>
                <c:pt idx="251">
                  <c:v>39417</c:v>
                </c:pt>
                <c:pt idx="252">
                  <c:v>39448</c:v>
                </c:pt>
                <c:pt idx="253">
                  <c:v>39479</c:v>
                </c:pt>
                <c:pt idx="254">
                  <c:v>39508</c:v>
                </c:pt>
                <c:pt idx="255">
                  <c:v>39539</c:v>
                </c:pt>
                <c:pt idx="256">
                  <c:v>39569</c:v>
                </c:pt>
                <c:pt idx="257">
                  <c:v>39600</c:v>
                </c:pt>
                <c:pt idx="258">
                  <c:v>39630</c:v>
                </c:pt>
                <c:pt idx="259">
                  <c:v>39661</c:v>
                </c:pt>
                <c:pt idx="260">
                  <c:v>39692</c:v>
                </c:pt>
                <c:pt idx="261">
                  <c:v>39722</c:v>
                </c:pt>
                <c:pt idx="262">
                  <c:v>39753</c:v>
                </c:pt>
                <c:pt idx="263">
                  <c:v>39783</c:v>
                </c:pt>
                <c:pt idx="264">
                  <c:v>39814</c:v>
                </c:pt>
                <c:pt idx="265">
                  <c:v>39845</c:v>
                </c:pt>
                <c:pt idx="266">
                  <c:v>39873</c:v>
                </c:pt>
                <c:pt idx="267">
                  <c:v>39904</c:v>
                </c:pt>
                <c:pt idx="268">
                  <c:v>39934</c:v>
                </c:pt>
                <c:pt idx="269">
                  <c:v>39965</c:v>
                </c:pt>
                <c:pt idx="270">
                  <c:v>39995</c:v>
                </c:pt>
                <c:pt idx="271">
                  <c:v>40026</c:v>
                </c:pt>
                <c:pt idx="272">
                  <c:v>40057</c:v>
                </c:pt>
                <c:pt idx="273">
                  <c:v>40087</c:v>
                </c:pt>
                <c:pt idx="274">
                  <c:v>40118</c:v>
                </c:pt>
                <c:pt idx="275">
                  <c:v>40148</c:v>
                </c:pt>
                <c:pt idx="276">
                  <c:v>40179</c:v>
                </c:pt>
                <c:pt idx="277">
                  <c:v>40210</c:v>
                </c:pt>
                <c:pt idx="278">
                  <c:v>40238</c:v>
                </c:pt>
                <c:pt idx="279">
                  <c:v>40269</c:v>
                </c:pt>
                <c:pt idx="280">
                  <c:v>40299</c:v>
                </c:pt>
                <c:pt idx="281">
                  <c:v>40330</c:v>
                </c:pt>
                <c:pt idx="282">
                  <c:v>40360</c:v>
                </c:pt>
                <c:pt idx="283">
                  <c:v>40391</c:v>
                </c:pt>
                <c:pt idx="284">
                  <c:v>40422</c:v>
                </c:pt>
                <c:pt idx="285">
                  <c:v>40452</c:v>
                </c:pt>
                <c:pt idx="286">
                  <c:v>40483</c:v>
                </c:pt>
                <c:pt idx="287">
                  <c:v>40513</c:v>
                </c:pt>
                <c:pt idx="288">
                  <c:v>40544</c:v>
                </c:pt>
                <c:pt idx="289">
                  <c:v>40575</c:v>
                </c:pt>
                <c:pt idx="290">
                  <c:v>40603</c:v>
                </c:pt>
                <c:pt idx="291">
                  <c:v>40634</c:v>
                </c:pt>
                <c:pt idx="292">
                  <c:v>40664</c:v>
                </c:pt>
                <c:pt idx="293">
                  <c:v>40695</c:v>
                </c:pt>
                <c:pt idx="294">
                  <c:v>40725</c:v>
                </c:pt>
                <c:pt idx="295">
                  <c:v>40756</c:v>
                </c:pt>
                <c:pt idx="296">
                  <c:v>40787</c:v>
                </c:pt>
                <c:pt idx="297">
                  <c:v>40817</c:v>
                </c:pt>
                <c:pt idx="298">
                  <c:v>40848</c:v>
                </c:pt>
                <c:pt idx="299">
                  <c:v>40878</c:v>
                </c:pt>
                <c:pt idx="300">
                  <c:v>40909</c:v>
                </c:pt>
                <c:pt idx="301">
                  <c:v>40940</c:v>
                </c:pt>
                <c:pt idx="302">
                  <c:v>40969</c:v>
                </c:pt>
                <c:pt idx="303">
                  <c:v>41000</c:v>
                </c:pt>
                <c:pt idx="304">
                  <c:v>41030</c:v>
                </c:pt>
                <c:pt idx="305">
                  <c:v>41061</c:v>
                </c:pt>
                <c:pt idx="306">
                  <c:v>41091</c:v>
                </c:pt>
                <c:pt idx="307">
                  <c:v>41122</c:v>
                </c:pt>
                <c:pt idx="308">
                  <c:v>41153</c:v>
                </c:pt>
                <c:pt idx="309">
                  <c:v>41183</c:v>
                </c:pt>
                <c:pt idx="310">
                  <c:v>41214</c:v>
                </c:pt>
                <c:pt idx="311">
                  <c:v>41244</c:v>
                </c:pt>
                <c:pt idx="312">
                  <c:v>41275</c:v>
                </c:pt>
                <c:pt idx="313">
                  <c:v>41306</c:v>
                </c:pt>
                <c:pt idx="314">
                  <c:v>41334</c:v>
                </c:pt>
                <c:pt idx="315">
                  <c:v>41365</c:v>
                </c:pt>
                <c:pt idx="316">
                  <c:v>41395</c:v>
                </c:pt>
                <c:pt idx="317">
                  <c:v>41426</c:v>
                </c:pt>
                <c:pt idx="318">
                  <c:v>41456</c:v>
                </c:pt>
                <c:pt idx="319">
                  <c:v>41487</c:v>
                </c:pt>
                <c:pt idx="320">
                  <c:v>41518</c:v>
                </c:pt>
              </c:numCache>
            </c:numRef>
          </c:cat>
          <c:val>
            <c:numRef>
              <c:f>Sheet1!$K$79:$K$399</c:f>
              <c:numCache>
                <c:formatCode>0.00</c:formatCode>
                <c:ptCount val="321"/>
                <c:pt idx="0">
                  <c:v>2742.99</c:v>
                </c:pt>
                <c:pt idx="1">
                  <c:v>2867.81</c:v>
                </c:pt>
                <c:pt idx="2">
                  <c:v>2929.66</c:v>
                </c:pt>
                <c:pt idx="3">
                  <c:v>2873.94</c:v>
                </c:pt>
                <c:pt idx="4">
                  <c:v>2883.1</c:v>
                </c:pt>
                <c:pt idx="5">
                  <c:v>3004.91</c:v>
                </c:pt>
                <c:pt idx="6">
                  <c:v>3134.55</c:v>
                </c:pt>
                <c:pt idx="7">
                  <c:v>3245.83</c:v>
                </c:pt>
                <c:pt idx="8">
                  <c:v>3170.98</c:v>
                </c:pt>
                <c:pt idx="9">
                  <c:v>2443.29</c:v>
                </c:pt>
                <c:pt idx="10">
                  <c:v>2259.44</c:v>
                </c:pt>
                <c:pt idx="11">
                  <c:v>2417.12</c:v>
                </c:pt>
                <c:pt idx="12">
                  <c:v>2517.8000000000002</c:v>
                </c:pt>
                <c:pt idx="13">
                  <c:v>2635.73</c:v>
                </c:pt>
                <c:pt idx="14">
                  <c:v>2583.9299999999998</c:v>
                </c:pt>
                <c:pt idx="15">
                  <c:v>2608.52</c:v>
                </c:pt>
                <c:pt idx="16">
                  <c:v>2602.6</c:v>
                </c:pt>
                <c:pt idx="17">
                  <c:v>2729.65</c:v>
                </c:pt>
                <c:pt idx="18">
                  <c:v>2702.23</c:v>
                </c:pt>
                <c:pt idx="19">
                  <c:v>2613.4499999999998</c:v>
                </c:pt>
                <c:pt idx="20">
                  <c:v>2706.66</c:v>
                </c:pt>
                <c:pt idx="21">
                  <c:v>2750.8</c:v>
                </c:pt>
                <c:pt idx="22">
                  <c:v>2690.02</c:v>
                </c:pt>
                <c:pt idx="23">
                  <c:v>2738.42</c:v>
                </c:pt>
                <c:pt idx="24">
                  <c:v>2917.26</c:v>
                </c:pt>
                <c:pt idx="25">
                  <c:v>2857.86</c:v>
                </c:pt>
                <c:pt idx="26">
                  <c:v>2913.75</c:v>
                </c:pt>
                <c:pt idx="27">
                  <c:v>3053.13</c:v>
                </c:pt>
                <c:pt idx="28">
                  <c:v>3162.61</c:v>
                </c:pt>
                <c:pt idx="29">
                  <c:v>3137</c:v>
                </c:pt>
                <c:pt idx="30">
                  <c:v>3377.4</c:v>
                </c:pt>
                <c:pt idx="31">
                  <c:v>3440.84</c:v>
                </c:pt>
                <c:pt idx="32">
                  <c:v>3426.66</c:v>
                </c:pt>
                <c:pt idx="33">
                  <c:v>3320.35</c:v>
                </c:pt>
                <c:pt idx="34">
                  <c:v>3367.64</c:v>
                </c:pt>
                <c:pt idx="35">
                  <c:v>3419.88</c:v>
                </c:pt>
                <c:pt idx="36">
                  <c:v>3163.3</c:v>
                </c:pt>
                <c:pt idx="37">
                  <c:v>3201.21</c:v>
                </c:pt>
                <c:pt idx="38">
                  <c:v>3273.46</c:v>
                </c:pt>
                <c:pt idx="39">
                  <c:v>3172.33</c:v>
                </c:pt>
                <c:pt idx="40">
                  <c:v>3448.48</c:v>
                </c:pt>
                <c:pt idx="41">
                  <c:v>3424.37</c:v>
                </c:pt>
                <c:pt idx="42">
                  <c:v>3384.36</c:v>
                </c:pt>
                <c:pt idx="43">
                  <c:v>3053.6</c:v>
                </c:pt>
                <c:pt idx="44">
                  <c:v>2879.4</c:v>
                </c:pt>
                <c:pt idx="45">
                  <c:v>2833.98</c:v>
                </c:pt>
                <c:pt idx="46">
                  <c:v>3015.02</c:v>
                </c:pt>
                <c:pt idx="47">
                  <c:v>3101.35</c:v>
                </c:pt>
                <c:pt idx="48">
                  <c:v>3245.35</c:v>
                </c:pt>
                <c:pt idx="49">
                  <c:v>3484.85</c:v>
                </c:pt>
                <c:pt idx="50">
                  <c:v>3583.67</c:v>
                </c:pt>
                <c:pt idx="51">
                  <c:v>3587.92</c:v>
                </c:pt>
                <c:pt idx="52">
                  <c:v>3719.3</c:v>
                </c:pt>
                <c:pt idx="53">
                  <c:v>3545.47</c:v>
                </c:pt>
                <c:pt idx="54">
                  <c:v>3705.89</c:v>
                </c:pt>
                <c:pt idx="55">
                  <c:v>3795.04</c:v>
                </c:pt>
                <c:pt idx="56">
                  <c:v>3743.98</c:v>
                </c:pt>
                <c:pt idx="57">
                  <c:v>3807.08</c:v>
                </c:pt>
                <c:pt idx="58">
                  <c:v>3649.99</c:v>
                </c:pt>
                <c:pt idx="59">
                  <c:v>4041.1</c:v>
                </c:pt>
                <c:pt idx="60">
                  <c:v>4027.77</c:v>
                </c:pt>
                <c:pt idx="61">
                  <c:v>4071.24</c:v>
                </c:pt>
                <c:pt idx="62">
                  <c:v>3961.54</c:v>
                </c:pt>
                <c:pt idx="63">
                  <c:v>4008.7</c:v>
                </c:pt>
                <c:pt idx="64">
                  <c:v>4021.51</c:v>
                </c:pt>
                <c:pt idx="65">
                  <c:v>3930.32</c:v>
                </c:pt>
                <c:pt idx="66">
                  <c:v>4083.85</c:v>
                </c:pt>
                <c:pt idx="67">
                  <c:v>3984.99</c:v>
                </c:pt>
                <c:pt idx="68">
                  <c:v>4024.35</c:v>
                </c:pt>
                <c:pt idx="69">
                  <c:v>4067.78</c:v>
                </c:pt>
                <c:pt idx="70">
                  <c:v>4223.41</c:v>
                </c:pt>
                <c:pt idx="71">
                  <c:v>4289.7340000000004</c:v>
                </c:pt>
                <c:pt idx="72">
                  <c:v>4336.9179999999997</c:v>
                </c:pt>
                <c:pt idx="73">
                  <c:v>4342.8670000000002</c:v>
                </c:pt>
                <c:pt idx="74">
                  <c:v>4444.3050000000003</c:v>
                </c:pt>
                <c:pt idx="75">
                  <c:v>4316.1170000000002</c:v>
                </c:pt>
                <c:pt idx="76">
                  <c:v>4438.5510000000004</c:v>
                </c:pt>
                <c:pt idx="77">
                  <c:v>4449.57</c:v>
                </c:pt>
                <c:pt idx="78">
                  <c:v>4443.2809999999999</c:v>
                </c:pt>
                <c:pt idx="79">
                  <c:v>4601.5470000000005</c:v>
                </c:pt>
                <c:pt idx="80">
                  <c:v>4601.8360000000002</c:v>
                </c:pt>
                <c:pt idx="81">
                  <c:v>4672.7700000000004</c:v>
                </c:pt>
                <c:pt idx="82">
                  <c:v>4583.8240000000005</c:v>
                </c:pt>
                <c:pt idx="83">
                  <c:v>4657.8280000000004</c:v>
                </c:pt>
                <c:pt idx="84">
                  <c:v>4798.0740000000005</c:v>
                </c:pt>
                <c:pt idx="85">
                  <c:v>4678.3869999999997</c:v>
                </c:pt>
                <c:pt idx="86">
                  <c:v>4457.6880000000001</c:v>
                </c:pt>
                <c:pt idx="87">
                  <c:v>4494.723</c:v>
                </c:pt>
                <c:pt idx="88">
                  <c:v>4525.5230000000001</c:v>
                </c:pt>
                <c:pt idx="89">
                  <c:v>4395.2190000000001</c:v>
                </c:pt>
                <c:pt idx="90">
                  <c:v>4519.8</c:v>
                </c:pt>
                <c:pt idx="91">
                  <c:v>4705.9650000000001</c:v>
                </c:pt>
                <c:pt idx="92">
                  <c:v>4605.8240000000005</c:v>
                </c:pt>
                <c:pt idx="93">
                  <c:v>4674.18</c:v>
                </c:pt>
                <c:pt idx="94">
                  <c:v>4490.5780000000004</c:v>
                </c:pt>
                <c:pt idx="95">
                  <c:v>4540.6210000000001</c:v>
                </c:pt>
                <c:pt idx="96">
                  <c:v>4631.3999999999996</c:v>
                </c:pt>
                <c:pt idx="97">
                  <c:v>4803.9059999999999</c:v>
                </c:pt>
                <c:pt idx="98">
                  <c:v>4920.4179999999997</c:v>
                </c:pt>
                <c:pt idx="99">
                  <c:v>5035.8950000000004</c:v>
                </c:pt>
                <c:pt idx="100">
                  <c:v>5192.8</c:v>
                </c:pt>
                <c:pt idx="101">
                  <c:v>5348.77</c:v>
                </c:pt>
                <c:pt idx="102">
                  <c:v>5561.86</c:v>
                </c:pt>
                <c:pt idx="103">
                  <c:v>5602.28</c:v>
                </c:pt>
                <c:pt idx="104">
                  <c:v>5806.63</c:v>
                </c:pt>
                <c:pt idx="105">
                  <c:v>5740.87</c:v>
                </c:pt>
                <c:pt idx="106">
                  <c:v>5969.99</c:v>
                </c:pt>
                <c:pt idx="107">
                  <c:v>6057.21</c:v>
                </c:pt>
                <c:pt idx="108">
                  <c:v>6211.82</c:v>
                </c:pt>
                <c:pt idx="109">
                  <c:v>6307.25</c:v>
                </c:pt>
                <c:pt idx="110">
                  <c:v>6365.89</c:v>
                </c:pt>
                <c:pt idx="111">
                  <c:v>6514.79</c:v>
                </c:pt>
                <c:pt idx="112">
                  <c:v>6677.35</c:v>
                </c:pt>
                <c:pt idx="113">
                  <c:v>6612.77</c:v>
                </c:pt>
                <c:pt idx="114">
                  <c:v>6247.03</c:v>
                </c:pt>
                <c:pt idx="115">
                  <c:v>6434.03</c:v>
                </c:pt>
                <c:pt idx="116">
                  <c:v>6765.65</c:v>
                </c:pt>
                <c:pt idx="117">
                  <c:v>6851.33</c:v>
                </c:pt>
                <c:pt idx="118">
                  <c:v>7292.16</c:v>
                </c:pt>
                <c:pt idx="119">
                  <c:v>7198.29</c:v>
                </c:pt>
                <c:pt idx="120">
                  <c:v>7575.79</c:v>
                </c:pt>
                <c:pt idx="121">
                  <c:v>7559.42</c:v>
                </c:pt>
                <c:pt idx="122">
                  <c:v>7213.53</c:v>
                </c:pt>
                <c:pt idx="123">
                  <c:v>7519.29</c:v>
                </c:pt>
                <c:pt idx="124">
                  <c:v>8038.5</c:v>
                </c:pt>
                <c:pt idx="125">
                  <c:v>8396.8700000000008</c:v>
                </c:pt>
                <c:pt idx="126">
                  <c:v>9031.43</c:v>
                </c:pt>
                <c:pt idx="127">
                  <c:v>8679.98</c:v>
                </c:pt>
                <c:pt idx="128">
                  <c:v>9180.2099999999991</c:v>
                </c:pt>
                <c:pt idx="129">
                  <c:v>8865.25</c:v>
                </c:pt>
                <c:pt idx="130">
                  <c:v>9142.43</c:v>
                </c:pt>
                <c:pt idx="131">
                  <c:v>9298.19</c:v>
                </c:pt>
                <c:pt idx="132">
                  <c:v>9340.81</c:v>
                </c:pt>
                <c:pt idx="133">
                  <c:v>10006.44</c:v>
                </c:pt>
                <c:pt idx="134">
                  <c:v>10494.72</c:v>
                </c:pt>
                <c:pt idx="135">
                  <c:v>10609.61</c:v>
                </c:pt>
                <c:pt idx="136">
                  <c:v>10314.18</c:v>
                </c:pt>
                <c:pt idx="137">
                  <c:v>10663.61</c:v>
                </c:pt>
                <c:pt idx="138">
                  <c:v>10420.26</c:v>
                </c:pt>
                <c:pt idx="139">
                  <c:v>8785.7099999999991</c:v>
                </c:pt>
                <c:pt idx="140">
                  <c:v>9346.81</c:v>
                </c:pt>
                <c:pt idx="141">
                  <c:v>10032.19</c:v>
                </c:pt>
                <c:pt idx="142">
                  <c:v>10650.2</c:v>
                </c:pt>
                <c:pt idx="143">
                  <c:v>11317.59</c:v>
                </c:pt>
                <c:pt idx="144">
                  <c:v>11724.84</c:v>
                </c:pt>
                <c:pt idx="145">
                  <c:v>11286.08</c:v>
                </c:pt>
                <c:pt idx="146">
                  <c:v>11707.67</c:v>
                </c:pt>
                <c:pt idx="147">
                  <c:v>12259.36</c:v>
                </c:pt>
                <c:pt idx="148">
                  <c:v>11976.75</c:v>
                </c:pt>
                <c:pt idx="149">
                  <c:v>12583.61</c:v>
                </c:pt>
                <c:pt idx="150">
                  <c:v>12189.84</c:v>
                </c:pt>
                <c:pt idx="151">
                  <c:v>12042.23</c:v>
                </c:pt>
                <c:pt idx="152">
                  <c:v>11713.8</c:v>
                </c:pt>
                <c:pt idx="153">
                  <c:v>12449.4</c:v>
                </c:pt>
                <c:pt idx="154">
                  <c:v>12851.93</c:v>
                </c:pt>
                <c:pt idx="155">
                  <c:v>13812.67</c:v>
                </c:pt>
                <c:pt idx="156">
                  <c:v>13230.62</c:v>
                </c:pt>
                <c:pt idx="157">
                  <c:v>13511</c:v>
                </c:pt>
                <c:pt idx="158">
                  <c:v>14296.18</c:v>
                </c:pt>
                <c:pt idx="159">
                  <c:v>13541.7</c:v>
                </c:pt>
                <c:pt idx="160">
                  <c:v>13052.96</c:v>
                </c:pt>
                <c:pt idx="161">
                  <c:v>13618.5</c:v>
                </c:pt>
                <c:pt idx="162">
                  <c:v>13330.31</c:v>
                </c:pt>
                <c:pt idx="163">
                  <c:v>14280.04</c:v>
                </c:pt>
                <c:pt idx="164">
                  <c:v>13613.33</c:v>
                </c:pt>
                <c:pt idx="165">
                  <c:v>13314.68</c:v>
                </c:pt>
                <c:pt idx="166">
                  <c:v>11976.24</c:v>
                </c:pt>
                <c:pt idx="167">
                  <c:v>12175.88</c:v>
                </c:pt>
                <c:pt idx="168">
                  <c:v>12631.36</c:v>
                </c:pt>
                <c:pt idx="169">
                  <c:v>11425.29</c:v>
                </c:pt>
                <c:pt idx="170">
                  <c:v>10645.85</c:v>
                </c:pt>
                <c:pt idx="171">
                  <c:v>11512.35</c:v>
                </c:pt>
                <c:pt idx="172">
                  <c:v>11610.21</c:v>
                </c:pt>
                <c:pt idx="173">
                  <c:v>11407.148000000001</c:v>
                </c:pt>
                <c:pt idx="174">
                  <c:v>11208.512000000001</c:v>
                </c:pt>
                <c:pt idx="175">
                  <c:v>10515.09</c:v>
                </c:pt>
                <c:pt idx="176">
                  <c:v>9562.9490000000005</c:v>
                </c:pt>
                <c:pt idx="177">
                  <c:v>9796.8590000000004</c:v>
                </c:pt>
                <c:pt idx="178">
                  <c:v>10531.45</c:v>
                </c:pt>
                <c:pt idx="179">
                  <c:v>10707.68</c:v>
                </c:pt>
                <c:pt idx="180">
                  <c:v>10564.69</c:v>
                </c:pt>
                <c:pt idx="181">
                  <c:v>10332.89</c:v>
                </c:pt>
                <c:pt idx="182">
                  <c:v>10775.74</c:v>
                </c:pt>
                <c:pt idx="183">
                  <c:v>10241.799999999999</c:v>
                </c:pt>
                <c:pt idx="184">
                  <c:v>10146.49</c:v>
                </c:pt>
                <c:pt idx="185">
                  <c:v>9384</c:v>
                </c:pt>
                <c:pt idx="186">
                  <c:v>8616.94</c:v>
                </c:pt>
                <c:pt idx="187">
                  <c:v>8654.0400000000009</c:v>
                </c:pt>
                <c:pt idx="188">
                  <c:v>7773.63</c:v>
                </c:pt>
                <c:pt idx="189">
                  <c:v>8357.2900000000009</c:v>
                </c:pt>
                <c:pt idx="190">
                  <c:v>8846.68</c:v>
                </c:pt>
                <c:pt idx="191">
                  <c:v>8343.19</c:v>
                </c:pt>
                <c:pt idx="192">
                  <c:v>8125.07</c:v>
                </c:pt>
                <c:pt idx="193">
                  <c:v>7972.6</c:v>
                </c:pt>
                <c:pt idx="194">
                  <c:v>8051.86</c:v>
                </c:pt>
                <c:pt idx="195">
                  <c:v>8701.9699999999993</c:v>
                </c:pt>
                <c:pt idx="196">
                  <c:v>9218.89</c:v>
                </c:pt>
                <c:pt idx="197">
                  <c:v>9342.9500000000007</c:v>
                </c:pt>
                <c:pt idx="198">
                  <c:v>9555.0499999999993</c:v>
                </c:pt>
                <c:pt idx="199">
                  <c:v>9770.4599999999991</c:v>
                </c:pt>
                <c:pt idx="200">
                  <c:v>9649.68</c:v>
                </c:pt>
                <c:pt idx="201">
                  <c:v>10224.52</c:v>
                </c:pt>
                <c:pt idx="202">
                  <c:v>10352.219999999999</c:v>
                </c:pt>
                <c:pt idx="203">
                  <c:v>10799.62</c:v>
                </c:pt>
                <c:pt idx="204">
                  <c:v>11029.2</c:v>
                </c:pt>
                <c:pt idx="205">
                  <c:v>11172.88</c:v>
                </c:pt>
                <c:pt idx="206">
                  <c:v>11039.42</c:v>
                </c:pt>
                <c:pt idx="207">
                  <c:v>10793.66</c:v>
                </c:pt>
                <c:pt idx="208">
                  <c:v>10926.36</c:v>
                </c:pt>
                <c:pt idx="209">
                  <c:v>11138.91</c:v>
                </c:pt>
                <c:pt idx="210">
                  <c:v>10701.65</c:v>
                </c:pt>
                <c:pt idx="211">
                  <c:v>10719.15</c:v>
                </c:pt>
                <c:pt idx="212">
                  <c:v>10895.48</c:v>
                </c:pt>
                <c:pt idx="213">
                  <c:v>11068.95</c:v>
                </c:pt>
                <c:pt idx="214">
                  <c:v>11568.54</c:v>
                </c:pt>
                <c:pt idx="215">
                  <c:v>11971.14</c:v>
                </c:pt>
                <c:pt idx="216">
                  <c:v>11642.57</c:v>
                </c:pt>
                <c:pt idx="217">
                  <c:v>11863.48</c:v>
                </c:pt>
                <c:pt idx="218">
                  <c:v>11638.27</c:v>
                </c:pt>
                <c:pt idx="219">
                  <c:v>11363.52</c:v>
                </c:pt>
                <c:pt idx="220">
                  <c:v>11787.81</c:v>
                </c:pt>
                <c:pt idx="221">
                  <c:v>11876.74</c:v>
                </c:pt>
                <c:pt idx="222">
                  <c:v>12360.81</c:v>
                </c:pt>
                <c:pt idx="223">
                  <c:v>12217.13</c:v>
                </c:pt>
                <c:pt idx="224">
                  <c:v>12289.26</c:v>
                </c:pt>
                <c:pt idx="225">
                  <c:v>12063.24</c:v>
                </c:pt>
                <c:pt idx="226">
                  <c:v>12521.92</c:v>
                </c:pt>
                <c:pt idx="227">
                  <c:v>12517.69</c:v>
                </c:pt>
                <c:pt idx="228">
                  <c:v>12953.63</c:v>
                </c:pt>
                <c:pt idx="229">
                  <c:v>12922.27</c:v>
                </c:pt>
                <c:pt idx="230">
                  <c:v>13155.44</c:v>
                </c:pt>
                <c:pt idx="231">
                  <c:v>13280.93</c:v>
                </c:pt>
                <c:pt idx="232">
                  <c:v>12841.69</c:v>
                </c:pt>
                <c:pt idx="233">
                  <c:v>12849.29</c:v>
                </c:pt>
                <c:pt idx="234">
                  <c:v>12789.67</c:v>
                </c:pt>
                <c:pt idx="235">
                  <c:v>13062.54</c:v>
                </c:pt>
                <c:pt idx="236">
                  <c:v>13345.97</c:v>
                </c:pt>
                <c:pt idx="237">
                  <c:v>13829.07</c:v>
                </c:pt>
                <c:pt idx="238">
                  <c:v>14116.71</c:v>
                </c:pt>
                <c:pt idx="239">
                  <c:v>14257.55</c:v>
                </c:pt>
                <c:pt idx="240">
                  <c:v>14531.92</c:v>
                </c:pt>
                <c:pt idx="241">
                  <c:v>14271.61</c:v>
                </c:pt>
                <c:pt idx="242">
                  <c:v>14409.27</c:v>
                </c:pt>
                <c:pt idx="243">
                  <c:v>14952.35</c:v>
                </c:pt>
                <c:pt idx="244">
                  <c:v>15462.16</c:v>
                </c:pt>
                <c:pt idx="245">
                  <c:v>15210.65</c:v>
                </c:pt>
                <c:pt idx="246">
                  <c:v>14682.66</c:v>
                </c:pt>
                <c:pt idx="247">
                  <c:v>14847.7</c:v>
                </c:pt>
                <c:pt idx="248">
                  <c:v>15362.02</c:v>
                </c:pt>
                <c:pt idx="249">
                  <c:v>15673.36</c:v>
                </c:pt>
                <c:pt idx="250">
                  <c:v>14932.67</c:v>
                </c:pt>
                <c:pt idx="251">
                  <c:v>14819.58</c:v>
                </c:pt>
                <c:pt idx="252">
                  <c:v>13896.65</c:v>
                </c:pt>
                <c:pt idx="253">
                  <c:v>13455.96</c:v>
                </c:pt>
                <c:pt idx="254">
                  <c:v>13332.01</c:v>
                </c:pt>
                <c:pt idx="255">
                  <c:v>13991.12</c:v>
                </c:pt>
                <c:pt idx="256">
                  <c:v>14260.76</c:v>
                </c:pt>
                <c:pt idx="257">
                  <c:v>13073.54</c:v>
                </c:pt>
                <c:pt idx="258">
                  <c:v>12946.89</c:v>
                </c:pt>
                <c:pt idx="259">
                  <c:v>13124.49</c:v>
                </c:pt>
                <c:pt idx="260">
                  <c:v>11875.41</c:v>
                </c:pt>
                <c:pt idx="261">
                  <c:v>9768.64</c:v>
                </c:pt>
                <c:pt idx="262">
                  <c:v>8945.2199999999993</c:v>
                </c:pt>
                <c:pt idx="263">
                  <c:v>9087.17</c:v>
                </c:pt>
                <c:pt idx="264">
                  <c:v>8335.64</c:v>
                </c:pt>
                <c:pt idx="265">
                  <c:v>7473.97</c:v>
                </c:pt>
                <c:pt idx="266">
                  <c:v>8113.14</c:v>
                </c:pt>
                <c:pt idx="267">
                  <c:v>8963.0400000000009</c:v>
                </c:pt>
                <c:pt idx="268">
                  <c:v>9408.25</c:v>
                </c:pt>
                <c:pt idx="269">
                  <c:v>9424.92</c:v>
                </c:pt>
                <c:pt idx="270">
                  <c:v>10101.969999999999</c:v>
                </c:pt>
                <c:pt idx="271">
                  <c:v>10485.51</c:v>
                </c:pt>
                <c:pt idx="272">
                  <c:v>10911.69</c:v>
                </c:pt>
                <c:pt idx="273">
                  <c:v>10618.96</c:v>
                </c:pt>
                <c:pt idx="274">
                  <c:v>11192.72</c:v>
                </c:pt>
                <c:pt idx="275">
                  <c:v>11497.41</c:v>
                </c:pt>
                <c:pt idx="276">
                  <c:v>11099.42</c:v>
                </c:pt>
                <c:pt idx="277">
                  <c:v>11453.2</c:v>
                </c:pt>
                <c:pt idx="278">
                  <c:v>12160.97</c:v>
                </c:pt>
                <c:pt idx="279">
                  <c:v>12408.92</c:v>
                </c:pt>
                <c:pt idx="280">
                  <c:v>11402.98</c:v>
                </c:pt>
                <c:pt idx="281">
                  <c:v>10750.01</c:v>
                </c:pt>
                <c:pt idx="282">
                  <c:v>11492.94</c:v>
                </c:pt>
                <c:pt idx="283">
                  <c:v>10929.49</c:v>
                </c:pt>
                <c:pt idx="284">
                  <c:v>11947.14</c:v>
                </c:pt>
                <c:pt idx="285">
                  <c:v>12412</c:v>
                </c:pt>
                <c:pt idx="286">
                  <c:v>12464.34</c:v>
                </c:pt>
                <c:pt idx="287">
                  <c:v>13290.03</c:v>
                </c:pt>
                <c:pt idx="288">
                  <c:v>13551.67</c:v>
                </c:pt>
                <c:pt idx="289">
                  <c:v>14002.02</c:v>
                </c:pt>
                <c:pt idx="290">
                  <c:v>14036.43</c:v>
                </c:pt>
                <c:pt idx="291">
                  <c:v>14432.16</c:v>
                </c:pt>
                <c:pt idx="292">
                  <c:v>14237.69</c:v>
                </c:pt>
                <c:pt idx="293">
                  <c:v>13968.11</c:v>
                </c:pt>
                <c:pt idx="294">
                  <c:v>13643.1</c:v>
                </c:pt>
                <c:pt idx="295">
                  <c:v>12792.55</c:v>
                </c:pt>
                <c:pt idx="296">
                  <c:v>11771.86</c:v>
                </c:pt>
                <c:pt idx="297">
                  <c:v>13123.82</c:v>
                </c:pt>
                <c:pt idx="298">
                  <c:v>13038.51</c:v>
                </c:pt>
                <c:pt idx="299">
                  <c:v>13109.55</c:v>
                </c:pt>
                <c:pt idx="300">
                  <c:v>13769.31</c:v>
                </c:pt>
                <c:pt idx="301">
                  <c:v>14332.32</c:v>
                </c:pt>
                <c:pt idx="302">
                  <c:v>14753.08</c:v>
                </c:pt>
                <c:pt idx="303">
                  <c:v>14638.49</c:v>
                </c:pt>
                <c:pt idx="304">
                  <c:v>13693.55</c:v>
                </c:pt>
                <c:pt idx="305">
                  <c:v>14208.64</c:v>
                </c:pt>
                <c:pt idx="306">
                  <c:v>14317.21</c:v>
                </c:pt>
                <c:pt idx="307">
                  <c:v>14635.65</c:v>
                </c:pt>
                <c:pt idx="308">
                  <c:v>14997.78</c:v>
                </c:pt>
                <c:pt idx="309">
                  <c:v>14615.98</c:v>
                </c:pt>
                <c:pt idx="310">
                  <c:v>14806.37</c:v>
                </c:pt>
                <c:pt idx="311">
                  <c:v>14960.98</c:v>
                </c:pt>
                <c:pt idx="312">
                  <c:v>15780.89</c:v>
                </c:pt>
                <c:pt idx="313">
                  <c:v>15945.59</c:v>
                </c:pt>
                <c:pt idx="314">
                  <c:v>16545.63</c:v>
                </c:pt>
                <c:pt idx="315">
                  <c:v>16654.16</c:v>
                </c:pt>
                <c:pt idx="316">
                  <c:v>17014.54</c:v>
                </c:pt>
                <c:pt idx="317">
                  <c:v>16771.310000000001</c:v>
                </c:pt>
                <c:pt idx="318">
                  <c:v>17658.61</c:v>
                </c:pt>
                <c:pt idx="319">
                  <c:v>17115.349999999999</c:v>
                </c:pt>
                <c:pt idx="320">
                  <c:v>17718.25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12352"/>
        <c:axId val="34613888"/>
      </c:lineChart>
      <c:dateAx>
        <c:axId val="346123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4613888"/>
        <c:crosses val="autoZero"/>
        <c:auto val="1"/>
        <c:lblOffset val="100"/>
        <c:baseTimeUnit val="months"/>
      </c:dateAx>
      <c:valAx>
        <c:axId val="3461388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4612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BONDSTK2!$AA$7:$AA$459</c:f>
              <c:numCache>
                <c:formatCode>mmm\-yy</c:formatCode>
                <c:ptCount val="453"/>
                <c:pt idx="0">
                  <c:v>27760</c:v>
                </c:pt>
                <c:pt idx="1">
                  <c:v>27791</c:v>
                </c:pt>
                <c:pt idx="2">
                  <c:v>27820</c:v>
                </c:pt>
                <c:pt idx="3">
                  <c:v>27851</c:v>
                </c:pt>
                <c:pt idx="4">
                  <c:v>27881</c:v>
                </c:pt>
                <c:pt idx="5">
                  <c:v>27912</c:v>
                </c:pt>
                <c:pt idx="6">
                  <c:v>27942</c:v>
                </c:pt>
                <c:pt idx="7">
                  <c:v>27973</c:v>
                </c:pt>
                <c:pt idx="8">
                  <c:v>28004</c:v>
                </c:pt>
                <c:pt idx="9">
                  <c:v>28034</c:v>
                </c:pt>
                <c:pt idx="10">
                  <c:v>28065</c:v>
                </c:pt>
                <c:pt idx="11">
                  <c:v>28095</c:v>
                </c:pt>
                <c:pt idx="12">
                  <c:v>28126</c:v>
                </c:pt>
                <c:pt idx="13">
                  <c:v>28157</c:v>
                </c:pt>
                <c:pt idx="14">
                  <c:v>28185</c:v>
                </c:pt>
                <c:pt idx="15">
                  <c:v>28216</c:v>
                </c:pt>
                <c:pt idx="16">
                  <c:v>28246</c:v>
                </c:pt>
                <c:pt idx="17">
                  <c:v>28277</c:v>
                </c:pt>
                <c:pt idx="18">
                  <c:v>28307</c:v>
                </c:pt>
                <c:pt idx="19">
                  <c:v>28338</c:v>
                </c:pt>
                <c:pt idx="20">
                  <c:v>28369</c:v>
                </c:pt>
                <c:pt idx="21">
                  <c:v>28399</c:v>
                </c:pt>
                <c:pt idx="22">
                  <c:v>28430</c:v>
                </c:pt>
                <c:pt idx="23">
                  <c:v>28460</c:v>
                </c:pt>
                <c:pt idx="24">
                  <c:v>28491</c:v>
                </c:pt>
                <c:pt idx="25">
                  <c:v>28522</c:v>
                </c:pt>
                <c:pt idx="26">
                  <c:v>28550</c:v>
                </c:pt>
                <c:pt idx="27">
                  <c:v>28581</c:v>
                </c:pt>
                <c:pt idx="28">
                  <c:v>28611</c:v>
                </c:pt>
                <c:pt idx="29">
                  <c:v>28642</c:v>
                </c:pt>
                <c:pt idx="30">
                  <c:v>28672</c:v>
                </c:pt>
                <c:pt idx="31">
                  <c:v>28703</c:v>
                </c:pt>
                <c:pt idx="32">
                  <c:v>28734</c:v>
                </c:pt>
                <c:pt idx="33">
                  <c:v>28764</c:v>
                </c:pt>
                <c:pt idx="34">
                  <c:v>28795</c:v>
                </c:pt>
                <c:pt idx="35">
                  <c:v>28825</c:v>
                </c:pt>
                <c:pt idx="36">
                  <c:v>28856</c:v>
                </c:pt>
                <c:pt idx="37">
                  <c:v>28887</c:v>
                </c:pt>
                <c:pt idx="38">
                  <c:v>28915</c:v>
                </c:pt>
                <c:pt idx="39">
                  <c:v>28946</c:v>
                </c:pt>
                <c:pt idx="40">
                  <c:v>28976</c:v>
                </c:pt>
                <c:pt idx="41">
                  <c:v>29007</c:v>
                </c:pt>
                <c:pt idx="42">
                  <c:v>29037</c:v>
                </c:pt>
                <c:pt idx="43">
                  <c:v>29068</c:v>
                </c:pt>
                <c:pt idx="44">
                  <c:v>29099</c:v>
                </c:pt>
                <c:pt idx="45">
                  <c:v>29129</c:v>
                </c:pt>
                <c:pt idx="46">
                  <c:v>29160</c:v>
                </c:pt>
                <c:pt idx="47">
                  <c:v>29190</c:v>
                </c:pt>
                <c:pt idx="48">
                  <c:v>29221</c:v>
                </c:pt>
                <c:pt idx="49">
                  <c:v>29252</c:v>
                </c:pt>
                <c:pt idx="50">
                  <c:v>29281</c:v>
                </c:pt>
                <c:pt idx="51">
                  <c:v>29312</c:v>
                </c:pt>
                <c:pt idx="52">
                  <c:v>29342</c:v>
                </c:pt>
                <c:pt idx="53">
                  <c:v>29373</c:v>
                </c:pt>
                <c:pt idx="54">
                  <c:v>29403</c:v>
                </c:pt>
                <c:pt idx="55">
                  <c:v>29434</c:v>
                </c:pt>
                <c:pt idx="56">
                  <c:v>29465</c:v>
                </c:pt>
                <c:pt idx="57">
                  <c:v>29495</c:v>
                </c:pt>
                <c:pt idx="58">
                  <c:v>29526</c:v>
                </c:pt>
                <c:pt idx="59">
                  <c:v>29556</c:v>
                </c:pt>
                <c:pt idx="60">
                  <c:v>29587</c:v>
                </c:pt>
                <c:pt idx="61">
                  <c:v>29618</c:v>
                </c:pt>
                <c:pt idx="62">
                  <c:v>29646</c:v>
                </c:pt>
                <c:pt idx="63">
                  <c:v>29677</c:v>
                </c:pt>
                <c:pt idx="64">
                  <c:v>29707</c:v>
                </c:pt>
                <c:pt idx="65">
                  <c:v>29738</c:v>
                </c:pt>
                <c:pt idx="66">
                  <c:v>29768</c:v>
                </c:pt>
                <c:pt idx="67">
                  <c:v>29799</c:v>
                </c:pt>
                <c:pt idx="68">
                  <c:v>29830</c:v>
                </c:pt>
                <c:pt idx="69">
                  <c:v>29860</c:v>
                </c:pt>
                <c:pt idx="70">
                  <c:v>29891</c:v>
                </c:pt>
                <c:pt idx="71">
                  <c:v>29921</c:v>
                </c:pt>
                <c:pt idx="72">
                  <c:v>29952</c:v>
                </c:pt>
                <c:pt idx="73">
                  <c:v>29983</c:v>
                </c:pt>
                <c:pt idx="74">
                  <c:v>30011</c:v>
                </c:pt>
                <c:pt idx="75">
                  <c:v>30042</c:v>
                </c:pt>
                <c:pt idx="76">
                  <c:v>30072</c:v>
                </c:pt>
                <c:pt idx="77">
                  <c:v>30103</c:v>
                </c:pt>
                <c:pt idx="78">
                  <c:v>30133</c:v>
                </c:pt>
                <c:pt idx="79">
                  <c:v>30164</c:v>
                </c:pt>
                <c:pt idx="80">
                  <c:v>30195</c:v>
                </c:pt>
                <c:pt idx="81">
                  <c:v>30225</c:v>
                </c:pt>
                <c:pt idx="82">
                  <c:v>30256</c:v>
                </c:pt>
                <c:pt idx="83">
                  <c:v>30286</c:v>
                </c:pt>
                <c:pt idx="84">
                  <c:v>30317</c:v>
                </c:pt>
                <c:pt idx="85">
                  <c:v>30348</c:v>
                </c:pt>
                <c:pt idx="86">
                  <c:v>30376</c:v>
                </c:pt>
                <c:pt idx="87">
                  <c:v>30407</c:v>
                </c:pt>
                <c:pt idx="88">
                  <c:v>30437</c:v>
                </c:pt>
                <c:pt idx="89">
                  <c:v>30468</c:v>
                </c:pt>
                <c:pt idx="90">
                  <c:v>30498</c:v>
                </c:pt>
                <c:pt idx="91">
                  <c:v>30529</c:v>
                </c:pt>
                <c:pt idx="92">
                  <c:v>30560</c:v>
                </c:pt>
                <c:pt idx="93">
                  <c:v>30590</c:v>
                </c:pt>
                <c:pt idx="94">
                  <c:v>30621</c:v>
                </c:pt>
                <c:pt idx="95">
                  <c:v>30651</c:v>
                </c:pt>
                <c:pt idx="96">
                  <c:v>30682</c:v>
                </c:pt>
                <c:pt idx="97">
                  <c:v>30713</c:v>
                </c:pt>
                <c:pt idx="98">
                  <c:v>30742</c:v>
                </c:pt>
                <c:pt idx="99">
                  <c:v>30773</c:v>
                </c:pt>
                <c:pt idx="100">
                  <c:v>30803</c:v>
                </c:pt>
                <c:pt idx="101">
                  <c:v>30834</c:v>
                </c:pt>
                <c:pt idx="102">
                  <c:v>30864</c:v>
                </c:pt>
                <c:pt idx="103">
                  <c:v>30895</c:v>
                </c:pt>
                <c:pt idx="104">
                  <c:v>30926</c:v>
                </c:pt>
                <c:pt idx="105">
                  <c:v>30956</c:v>
                </c:pt>
                <c:pt idx="106">
                  <c:v>30987</c:v>
                </c:pt>
                <c:pt idx="107">
                  <c:v>31017</c:v>
                </c:pt>
                <c:pt idx="108">
                  <c:v>31048</c:v>
                </c:pt>
                <c:pt idx="109">
                  <c:v>31079</c:v>
                </c:pt>
                <c:pt idx="110">
                  <c:v>31107</c:v>
                </c:pt>
                <c:pt idx="111">
                  <c:v>31138</c:v>
                </c:pt>
                <c:pt idx="112">
                  <c:v>31168</c:v>
                </c:pt>
                <c:pt idx="113">
                  <c:v>31199</c:v>
                </c:pt>
                <c:pt idx="114">
                  <c:v>31229</c:v>
                </c:pt>
                <c:pt idx="115">
                  <c:v>31260</c:v>
                </c:pt>
                <c:pt idx="116">
                  <c:v>31291</c:v>
                </c:pt>
                <c:pt idx="117">
                  <c:v>31321</c:v>
                </c:pt>
                <c:pt idx="118">
                  <c:v>31352</c:v>
                </c:pt>
                <c:pt idx="119">
                  <c:v>31382</c:v>
                </c:pt>
                <c:pt idx="120">
                  <c:v>31413</c:v>
                </c:pt>
                <c:pt idx="121">
                  <c:v>31444</c:v>
                </c:pt>
                <c:pt idx="122">
                  <c:v>31472</c:v>
                </c:pt>
                <c:pt idx="123">
                  <c:v>31503</c:v>
                </c:pt>
                <c:pt idx="124">
                  <c:v>31533</c:v>
                </c:pt>
                <c:pt idx="125">
                  <c:v>31564</c:v>
                </c:pt>
                <c:pt idx="126">
                  <c:v>31594</c:v>
                </c:pt>
                <c:pt idx="127">
                  <c:v>31625</c:v>
                </c:pt>
                <c:pt idx="128">
                  <c:v>31656</c:v>
                </c:pt>
                <c:pt idx="129">
                  <c:v>31686</c:v>
                </c:pt>
                <c:pt idx="130">
                  <c:v>31717</c:v>
                </c:pt>
                <c:pt idx="131">
                  <c:v>31747</c:v>
                </c:pt>
                <c:pt idx="132">
                  <c:v>31778</c:v>
                </c:pt>
                <c:pt idx="133">
                  <c:v>31809</c:v>
                </c:pt>
                <c:pt idx="134">
                  <c:v>31837</c:v>
                </c:pt>
                <c:pt idx="135">
                  <c:v>31868</c:v>
                </c:pt>
                <c:pt idx="136">
                  <c:v>31898</c:v>
                </c:pt>
                <c:pt idx="137">
                  <c:v>31929</c:v>
                </c:pt>
                <c:pt idx="138">
                  <c:v>31959</c:v>
                </c:pt>
                <c:pt idx="139">
                  <c:v>31990</c:v>
                </c:pt>
                <c:pt idx="140">
                  <c:v>32021</c:v>
                </c:pt>
                <c:pt idx="141">
                  <c:v>32051</c:v>
                </c:pt>
                <c:pt idx="142">
                  <c:v>32082</c:v>
                </c:pt>
                <c:pt idx="143">
                  <c:v>32112</c:v>
                </c:pt>
                <c:pt idx="144">
                  <c:v>32143</c:v>
                </c:pt>
                <c:pt idx="145">
                  <c:v>32174</c:v>
                </c:pt>
                <c:pt idx="146">
                  <c:v>32203</c:v>
                </c:pt>
                <c:pt idx="147">
                  <c:v>32234</c:v>
                </c:pt>
                <c:pt idx="148">
                  <c:v>32264</c:v>
                </c:pt>
                <c:pt idx="149">
                  <c:v>32295</c:v>
                </c:pt>
                <c:pt idx="150">
                  <c:v>32325</c:v>
                </c:pt>
                <c:pt idx="151">
                  <c:v>32356</c:v>
                </c:pt>
                <c:pt idx="152">
                  <c:v>32387</c:v>
                </c:pt>
                <c:pt idx="153">
                  <c:v>32417</c:v>
                </c:pt>
                <c:pt idx="154">
                  <c:v>32448</c:v>
                </c:pt>
                <c:pt idx="155">
                  <c:v>32478</c:v>
                </c:pt>
                <c:pt idx="156">
                  <c:v>32509</c:v>
                </c:pt>
                <c:pt idx="157">
                  <c:v>32540</c:v>
                </c:pt>
                <c:pt idx="158">
                  <c:v>32568</c:v>
                </c:pt>
                <c:pt idx="159">
                  <c:v>32599</c:v>
                </c:pt>
                <c:pt idx="160">
                  <c:v>32629</c:v>
                </c:pt>
                <c:pt idx="161">
                  <c:v>32660</c:v>
                </c:pt>
                <c:pt idx="162">
                  <c:v>32690</c:v>
                </c:pt>
                <c:pt idx="163">
                  <c:v>32721</c:v>
                </c:pt>
                <c:pt idx="164">
                  <c:v>32752</c:v>
                </c:pt>
                <c:pt idx="165">
                  <c:v>32782</c:v>
                </c:pt>
                <c:pt idx="166">
                  <c:v>32813</c:v>
                </c:pt>
                <c:pt idx="167">
                  <c:v>32843</c:v>
                </c:pt>
                <c:pt idx="168">
                  <c:v>32874</c:v>
                </c:pt>
                <c:pt idx="169">
                  <c:v>32905</c:v>
                </c:pt>
                <c:pt idx="170">
                  <c:v>32933</c:v>
                </c:pt>
                <c:pt idx="171">
                  <c:v>32964</c:v>
                </c:pt>
                <c:pt idx="172">
                  <c:v>32994</c:v>
                </c:pt>
                <c:pt idx="173">
                  <c:v>33025</c:v>
                </c:pt>
                <c:pt idx="174">
                  <c:v>33055</c:v>
                </c:pt>
                <c:pt idx="175">
                  <c:v>33086</c:v>
                </c:pt>
                <c:pt idx="176">
                  <c:v>33117</c:v>
                </c:pt>
                <c:pt idx="177">
                  <c:v>33147</c:v>
                </c:pt>
                <c:pt idx="178">
                  <c:v>33178</c:v>
                </c:pt>
                <c:pt idx="179">
                  <c:v>33208</c:v>
                </c:pt>
                <c:pt idx="180">
                  <c:v>33239</c:v>
                </c:pt>
                <c:pt idx="181">
                  <c:v>33270</c:v>
                </c:pt>
                <c:pt idx="182">
                  <c:v>33298</c:v>
                </c:pt>
                <c:pt idx="183">
                  <c:v>33329</c:v>
                </c:pt>
                <c:pt idx="184">
                  <c:v>33359</c:v>
                </c:pt>
                <c:pt idx="185">
                  <c:v>33390</c:v>
                </c:pt>
                <c:pt idx="186">
                  <c:v>33420</c:v>
                </c:pt>
                <c:pt idx="187">
                  <c:v>33451</c:v>
                </c:pt>
                <c:pt idx="188">
                  <c:v>33482</c:v>
                </c:pt>
                <c:pt idx="189">
                  <c:v>33512</c:v>
                </c:pt>
                <c:pt idx="190">
                  <c:v>33543</c:v>
                </c:pt>
                <c:pt idx="191">
                  <c:v>33573</c:v>
                </c:pt>
                <c:pt idx="192">
                  <c:v>33604</c:v>
                </c:pt>
                <c:pt idx="193">
                  <c:v>33635</c:v>
                </c:pt>
                <c:pt idx="194">
                  <c:v>33664</c:v>
                </c:pt>
                <c:pt idx="195">
                  <c:v>33695</c:v>
                </c:pt>
                <c:pt idx="196">
                  <c:v>33725</c:v>
                </c:pt>
                <c:pt idx="197">
                  <c:v>33756</c:v>
                </c:pt>
                <c:pt idx="198">
                  <c:v>33786</c:v>
                </c:pt>
                <c:pt idx="199">
                  <c:v>33817</c:v>
                </c:pt>
                <c:pt idx="200">
                  <c:v>33848</c:v>
                </c:pt>
                <c:pt idx="201">
                  <c:v>33878</c:v>
                </c:pt>
                <c:pt idx="202">
                  <c:v>33909</c:v>
                </c:pt>
                <c:pt idx="203">
                  <c:v>33939</c:v>
                </c:pt>
                <c:pt idx="204">
                  <c:v>33970</c:v>
                </c:pt>
                <c:pt idx="205">
                  <c:v>34001</c:v>
                </c:pt>
                <c:pt idx="206">
                  <c:v>34029</c:v>
                </c:pt>
                <c:pt idx="207">
                  <c:v>34060</c:v>
                </c:pt>
                <c:pt idx="208">
                  <c:v>34090</c:v>
                </c:pt>
                <c:pt idx="209">
                  <c:v>34121</c:v>
                </c:pt>
                <c:pt idx="210">
                  <c:v>34151</c:v>
                </c:pt>
                <c:pt idx="211">
                  <c:v>34182</c:v>
                </c:pt>
                <c:pt idx="212">
                  <c:v>34213</c:v>
                </c:pt>
                <c:pt idx="213">
                  <c:v>34243</c:v>
                </c:pt>
                <c:pt idx="214">
                  <c:v>34274</c:v>
                </c:pt>
                <c:pt idx="215">
                  <c:v>34304</c:v>
                </c:pt>
                <c:pt idx="216">
                  <c:v>34335</c:v>
                </c:pt>
                <c:pt idx="217">
                  <c:v>34366</c:v>
                </c:pt>
                <c:pt idx="218">
                  <c:v>34394</c:v>
                </c:pt>
                <c:pt idx="219">
                  <c:v>34425</c:v>
                </c:pt>
                <c:pt idx="220">
                  <c:v>34455</c:v>
                </c:pt>
                <c:pt idx="221">
                  <c:v>34486</c:v>
                </c:pt>
                <c:pt idx="222">
                  <c:v>34516</c:v>
                </c:pt>
                <c:pt idx="223">
                  <c:v>34547</c:v>
                </c:pt>
                <c:pt idx="224">
                  <c:v>34578</c:v>
                </c:pt>
                <c:pt idx="225">
                  <c:v>34608</c:v>
                </c:pt>
                <c:pt idx="226">
                  <c:v>34639</c:v>
                </c:pt>
                <c:pt idx="227">
                  <c:v>34669</c:v>
                </c:pt>
                <c:pt idx="228">
                  <c:v>34700</c:v>
                </c:pt>
                <c:pt idx="229">
                  <c:v>34731</c:v>
                </c:pt>
                <c:pt idx="230">
                  <c:v>34759</c:v>
                </c:pt>
                <c:pt idx="231">
                  <c:v>34790</c:v>
                </c:pt>
                <c:pt idx="232">
                  <c:v>34820</c:v>
                </c:pt>
                <c:pt idx="233">
                  <c:v>34851</c:v>
                </c:pt>
                <c:pt idx="234">
                  <c:v>34881</c:v>
                </c:pt>
                <c:pt idx="235">
                  <c:v>34912</c:v>
                </c:pt>
                <c:pt idx="236">
                  <c:v>34943</c:v>
                </c:pt>
                <c:pt idx="237">
                  <c:v>34973</c:v>
                </c:pt>
                <c:pt idx="238">
                  <c:v>35004</c:v>
                </c:pt>
                <c:pt idx="239">
                  <c:v>35034</c:v>
                </c:pt>
                <c:pt idx="240">
                  <c:v>35065</c:v>
                </c:pt>
                <c:pt idx="241">
                  <c:v>35096</c:v>
                </c:pt>
                <c:pt idx="242">
                  <c:v>35125</c:v>
                </c:pt>
                <c:pt idx="243">
                  <c:v>35156</c:v>
                </c:pt>
                <c:pt idx="244">
                  <c:v>35186</c:v>
                </c:pt>
                <c:pt idx="245">
                  <c:v>35217</c:v>
                </c:pt>
                <c:pt idx="246">
                  <c:v>35247</c:v>
                </c:pt>
                <c:pt idx="247">
                  <c:v>35278</c:v>
                </c:pt>
                <c:pt idx="248">
                  <c:v>35309</c:v>
                </c:pt>
                <c:pt idx="249">
                  <c:v>35339</c:v>
                </c:pt>
                <c:pt idx="250">
                  <c:v>35370</c:v>
                </c:pt>
                <c:pt idx="251">
                  <c:v>35400</c:v>
                </c:pt>
                <c:pt idx="252">
                  <c:v>35431</c:v>
                </c:pt>
                <c:pt idx="253">
                  <c:v>35462</c:v>
                </c:pt>
                <c:pt idx="254">
                  <c:v>35490</c:v>
                </c:pt>
                <c:pt idx="255">
                  <c:v>35521</c:v>
                </c:pt>
                <c:pt idx="256">
                  <c:v>35551</c:v>
                </c:pt>
                <c:pt idx="257">
                  <c:v>35582</c:v>
                </c:pt>
                <c:pt idx="258">
                  <c:v>35612</c:v>
                </c:pt>
                <c:pt idx="259">
                  <c:v>35643</c:v>
                </c:pt>
                <c:pt idx="260">
                  <c:v>35674</c:v>
                </c:pt>
                <c:pt idx="261">
                  <c:v>35704</c:v>
                </c:pt>
                <c:pt idx="262">
                  <c:v>35735</c:v>
                </c:pt>
                <c:pt idx="263">
                  <c:v>35765</c:v>
                </c:pt>
                <c:pt idx="264">
                  <c:v>35796</c:v>
                </c:pt>
                <c:pt idx="265">
                  <c:v>35827</c:v>
                </c:pt>
                <c:pt idx="266">
                  <c:v>35855</c:v>
                </c:pt>
                <c:pt idx="267">
                  <c:v>35886</c:v>
                </c:pt>
                <c:pt idx="268">
                  <c:v>35916</c:v>
                </c:pt>
                <c:pt idx="269">
                  <c:v>35947</c:v>
                </c:pt>
                <c:pt idx="270">
                  <c:v>35977</c:v>
                </c:pt>
                <c:pt idx="271">
                  <c:v>36008</c:v>
                </c:pt>
                <c:pt idx="272">
                  <c:v>36039</c:v>
                </c:pt>
                <c:pt idx="273">
                  <c:v>36069</c:v>
                </c:pt>
                <c:pt idx="274">
                  <c:v>36100</c:v>
                </c:pt>
                <c:pt idx="275">
                  <c:v>36130</c:v>
                </c:pt>
                <c:pt idx="276">
                  <c:v>36161</c:v>
                </c:pt>
                <c:pt idx="277">
                  <c:v>36192</c:v>
                </c:pt>
                <c:pt idx="278">
                  <c:v>36220</c:v>
                </c:pt>
                <c:pt idx="279">
                  <c:v>36251</c:v>
                </c:pt>
                <c:pt idx="280">
                  <c:v>36281</c:v>
                </c:pt>
                <c:pt idx="281">
                  <c:v>36312</c:v>
                </c:pt>
                <c:pt idx="282">
                  <c:v>36342</c:v>
                </c:pt>
                <c:pt idx="283">
                  <c:v>36373</c:v>
                </c:pt>
                <c:pt idx="284">
                  <c:v>36404</c:v>
                </c:pt>
                <c:pt idx="285">
                  <c:v>36434</c:v>
                </c:pt>
                <c:pt idx="286">
                  <c:v>36465</c:v>
                </c:pt>
                <c:pt idx="287">
                  <c:v>36495</c:v>
                </c:pt>
                <c:pt idx="288">
                  <c:v>36526</c:v>
                </c:pt>
                <c:pt idx="289">
                  <c:v>36557</c:v>
                </c:pt>
                <c:pt idx="290">
                  <c:v>36586</c:v>
                </c:pt>
                <c:pt idx="291">
                  <c:v>36617</c:v>
                </c:pt>
                <c:pt idx="292">
                  <c:v>36647</c:v>
                </c:pt>
                <c:pt idx="293">
                  <c:v>36678</c:v>
                </c:pt>
                <c:pt idx="294">
                  <c:v>36708</c:v>
                </c:pt>
                <c:pt idx="295">
                  <c:v>36739</c:v>
                </c:pt>
                <c:pt idx="296">
                  <c:v>36770</c:v>
                </c:pt>
                <c:pt idx="297">
                  <c:v>36800</c:v>
                </c:pt>
                <c:pt idx="298">
                  <c:v>36831</c:v>
                </c:pt>
                <c:pt idx="299">
                  <c:v>36861</c:v>
                </c:pt>
                <c:pt idx="300">
                  <c:v>36892</c:v>
                </c:pt>
                <c:pt idx="301">
                  <c:v>36923</c:v>
                </c:pt>
                <c:pt idx="302">
                  <c:v>36951</c:v>
                </c:pt>
                <c:pt idx="303">
                  <c:v>36982</c:v>
                </c:pt>
                <c:pt idx="304">
                  <c:v>37012</c:v>
                </c:pt>
                <c:pt idx="305">
                  <c:v>37043</c:v>
                </c:pt>
                <c:pt idx="306">
                  <c:v>37073</c:v>
                </c:pt>
                <c:pt idx="307">
                  <c:v>37104</c:v>
                </c:pt>
                <c:pt idx="308">
                  <c:v>37135</c:v>
                </c:pt>
                <c:pt idx="309">
                  <c:v>37165</c:v>
                </c:pt>
                <c:pt idx="310">
                  <c:v>37196</c:v>
                </c:pt>
                <c:pt idx="311">
                  <c:v>37226</c:v>
                </c:pt>
                <c:pt idx="312">
                  <c:v>37257</c:v>
                </c:pt>
                <c:pt idx="313">
                  <c:v>37288</c:v>
                </c:pt>
                <c:pt idx="314">
                  <c:v>37316</c:v>
                </c:pt>
                <c:pt idx="315">
                  <c:v>37347</c:v>
                </c:pt>
                <c:pt idx="316">
                  <c:v>37377</c:v>
                </c:pt>
                <c:pt idx="317">
                  <c:v>37408</c:v>
                </c:pt>
                <c:pt idx="318">
                  <c:v>37438</c:v>
                </c:pt>
                <c:pt idx="319">
                  <c:v>37469</c:v>
                </c:pt>
                <c:pt idx="320">
                  <c:v>37500</c:v>
                </c:pt>
                <c:pt idx="321">
                  <c:v>37530</c:v>
                </c:pt>
                <c:pt idx="322">
                  <c:v>37561</c:v>
                </c:pt>
                <c:pt idx="323">
                  <c:v>37591</c:v>
                </c:pt>
                <c:pt idx="324">
                  <c:v>37622</c:v>
                </c:pt>
                <c:pt idx="325">
                  <c:v>37653</c:v>
                </c:pt>
                <c:pt idx="326">
                  <c:v>37681</c:v>
                </c:pt>
                <c:pt idx="327">
                  <c:v>37712</c:v>
                </c:pt>
                <c:pt idx="328">
                  <c:v>37742</c:v>
                </c:pt>
                <c:pt idx="329">
                  <c:v>37773</c:v>
                </c:pt>
                <c:pt idx="330">
                  <c:v>37803</c:v>
                </c:pt>
                <c:pt idx="331">
                  <c:v>37834</c:v>
                </c:pt>
                <c:pt idx="332">
                  <c:v>37865</c:v>
                </c:pt>
                <c:pt idx="333">
                  <c:v>37895</c:v>
                </c:pt>
                <c:pt idx="334">
                  <c:v>37926</c:v>
                </c:pt>
                <c:pt idx="335">
                  <c:v>37956</c:v>
                </c:pt>
                <c:pt idx="336">
                  <c:v>37987</c:v>
                </c:pt>
                <c:pt idx="337">
                  <c:v>38018</c:v>
                </c:pt>
                <c:pt idx="338">
                  <c:v>38047</c:v>
                </c:pt>
                <c:pt idx="339">
                  <c:v>38078</c:v>
                </c:pt>
                <c:pt idx="340">
                  <c:v>38108</c:v>
                </c:pt>
                <c:pt idx="341">
                  <c:v>38139</c:v>
                </c:pt>
                <c:pt idx="342">
                  <c:v>38169</c:v>
                </c:pt>
                <c:pt idx="343">
                  <c:v>38200</c:v>
                </c:pt>
                <c:pt idx="344">
                  <c:v>38231</c:v>
                </c:pt>
                <c:pt idx="345">
                  <c:v>38261</c:v>
                </c:pt>
                <c:pt idx="346">
                  <c:v>38292</c:v>
                </c:pt>
                <c:pt idx="347">
                  <c:v>38322</c:v>
                </c:pt>
                <c:pt idx="348">
                  <c:v>38353</c:v>
                </c:pt>
                <c:pt idx="349">
                  <c:v>38384</c:v>
                </c:pt>
                <c:pt idx="350">
                  <c:v>38412</c:v>
                </c:pt>
                <c:pt idx="351">
                  <c:v>38443</c:v>
                </c:pt>
                <c:pt idx="352">
                  <c:v>38473</c:v>
                </c:pt>
                <c:pt idx="353">
                  <c:v>38504</c:v>
                </c:pt>
                <c:pt idx="354">
                  <c:v>38534</c:v>
                </c:pt>
                <c:pt idx="355">
                  <c:v>38565</c:v>
                </c:pt>
                <c:pt idx="356">
                  <c:v>38596</c:v>
                </c:pt>
                <c:pt idx="357">
                  <c:v>38626</c:v>
                </c:pt>
                <c:pt idx="358">
                  <c:v>38657</c:v>
                </c:pt>
                <c:pt idx="359">
                  <c:v>38687</c:v>
                </c:pt>
                <c:pt idx="360">
                  <c:v>38718</c:v>
                </c:pt>
                <c:pt idx="361">
                  <c:v>38749</c:v>
                </c:pt>
                <c:pt idx="362">
                  <c:v>38777</c:v>
                </c:pt>
                <c:pt idx="363">
                  <c:v>38808</c:v>
                </c:pt>
                <c:pt idx="364">
                  <c:v>38838</c:v>
                </c:pt>
                <c:pt idx="365">
                  <c:v>38869</c:v>
                </c:pt>
                <c:pt idx="366">
                  <c:v>38899</c:v>
                </c:pt>
                <c:pt idx="367">
                  <c:v>38930</c:v>
                </c:pt>
                <c:pt idx="368">
                  <c:v>38961</c:v>
                </c:pt>
                <c:pt idx="369">
                  <c:v>38991</c:v>
                </c:pt>
                <c:pt idx="370">
                  <c:v>39022</c:v>
                </c:pt>
                <c:pt idx="371">
                  <c:v>39052</c:v>
                </c:pt>
                <c:pt idx="372">
                  <c:v>39083</c:v>
                </c:pt>
                <c:pt idx="373">
                  <c:v>39114</c:v>
                </c:pt>
                <c:pt idx="374">
                  <c:v>39142</c:v>
                </c:pt>
                <c:pt idx="375">
                  <c:v>39173</c:v>
                </c:pt>
                <c:pt idx="376">
                  <c:v>39203</c:v>
                </c:pt>
                <c:pt idx="377">
                  <c:v>39234</c:v>
                </c:pt>
                <c:pt idx="378">
                  <c:v>39264</c:v>
                </c:pt>
                <c:pt idx="379">
                  <c:v>39295</c:v>
                </c:pt>
                <c:pt idx="380">
                  <c:v>39326</c:v>
                </c:pt>
                <c:pt idx="381">
                  <c:v>39356</c:v>
                </c:pt>
                <c:pt idx="382">
                  <c:v>39387</c:v>
                </c:pt>
                <c:pt idx="383">
                  <c:v>39417</c:v>
                </c:pt>
                <c:pt idx="384">
                  <c:v>39448</c:v>
                </c:pt>
                <c:pt idx="385">
                  <c:v>39479</c:v>
                </c:pt>
                <c:pt idx="386">
                  <c:v>39508</c:v>
                </c:pt>
                <c:pt idx="387">
                  <c:v>39539</c:v>
                </c:pt>
                <c:pt idx="388">
                  <c:v>39569</c:v>
                </c:pt>
                <c:pt idx="389">
                  <c:v>39600</c:v>
                </c:pt>
                <c:pt idx="390">
                  <c:v>39630</c:v>
                </c:pt>
                <c:pt idx="391">
                  <c:v>39661</c:v>
                </c:pt>
                <c:pt idx="392">
                  <c:v>39692</c:v>
                </c:pt>
                <c:pt idx="393">
                  <c:v>39722</c:v>
                </c:pt>
                <c:pt idx="394">
                  <c:v>39753</c:v>
                </c:pt>
                <c:pt idx="395">
                  <c:v>39783</c:v>
                </c:pt>
                <c:pt idx="396">
                  <c:v>39814</c:v>
                </c:pt>
                <c:pt idx="397">
                  <c:v>39845</c:v>
                </c:pt>
                <c:pt idx="398">
                  <c:v>39873</c:v>
                </c:pt>
                <c:pt idx="399">
                  <c:v>39904</c:v>
                </c:pt>
                <c:pt idx="400">
                  <c:v>39934</c:v>
                </c:pt>
                <c:pt idx="401">
                  <c:v>39965</c:v>
                </c:pt>
                <c:pt idx="402">
                  <c:v>39995</c:v>
                </c:pt>
                <c:pt idx="403">
                  <c:v>40026</c:v>
                </c:pt>
                <c:pt idx="404">
                  <c:v>40057</c:v>
                </c:pt>
                <c:pt idx="405">
                  <c:v>40087</c:v>
                </c:pt>
                <c:pt idx="406">
                  <c:v>40118</c:v>
                </c:pt>
                <c:pt idx="407">
                  <c:v>40148</c:v>
                </c:pt>
                <c:pt idx="408">
                  <c:v>40179</c:v>
                </c:pt>
                <c:pt idx="409">
                  <c:v>40210</c:v>
                </c:pt>
                <c:pt idx="410">
                  <c:v>40238</c:v>
                </c:pt>
                <c:pt idx="411">
                  <c:v>40269</c:v>
                </c:pt>
                <c:pt idx="412">
                  <c:v>40299</c:v>
                </c:pt>
                <c:pt idx="413">
                  <c:v>40330</c:v>
                </c:pt>
                <c:pt idx="414">
                  <c:v>40360</c:v>
                </c:pt>
                <c:pt idx="415">
                  <c:v>40391</c:v>
                </c:pt>
                <c:pt idx="416">
                  <c:v>40422</c:v>
                </c:pt>
                <c:pt idx="417">
                  <c:v>40452</c:v>
                </c:pt>
                <c:pt idx="418">
                  <c:v>40483</c:v>
                </c:pt>
                <c:pt idx="419">
                  <c:v>40513</c:v>
                </c:pt>
                <c:pt idx="420">
                  <c:v>40544</c:v>
                </c:pt>
                <c:pt idx="421">
                  <c:v>40575</c:v>
                </c:pt>
                <c:pt idx="422">
                  <c:v>40603</c:v>
                </c:pt>
                <c:pt idx="423">
                  <c:v>40634</c:v>
                </c:pt>
                <c:pt idx="424">
                  <c:v>40664</c:v>
                </c:pt>
                <c:pt idx="425">
                  <c:v>40695</c:v>
                </c:pt>
                <c:pt idx="426">
                  <c:v>40725</c:v>
                </c:pt>
                <c:pt idx="427">
                  <c:v>40756</c:v>
                </c:pt>
                <c:pt idx="428">
                  <c:v>40787</c:v>
                </c:pt>
                <c:pt idx="429">
                  <c:v>40817</c:v>
                </c:pt>
                <c:pt idx="430">
                  <c:v>40848</c:v>
                </c:pt>
                <c:pt idx="431">
                  <c:v>40878</c:v>
                </c:pt>
                <c:pt idx="432">
                  <c:v>40909</c:v>
                </c:pt>
                <c:pt idx="433">
                  <c:v>40940</c:v>
                </c:pt>
                <c:pt idx="434">
                  <c:v>40969</c:v>
                </c:pt>
                <c:pt idx="435">
                  <c:v>41000</c:v>
                </c:pt>
                <c:pt idx="436">
                  <c:v>41030</c:v>
                </c:pt>
                <c:pt idx="437">
                  <c:v>41061</c:v>
                </c:pt>
                <c:pt idx="438">
                  <c:v>41091</c:v>
                </c:pt>
                <c:pt idx="439">
                  <c:v>41122</c:v>
                </c:pt>
                <c:pt idx="440">
                  <c:v>41153</c:v>
                </c:pt>
                <c:pt idx="441">
                  <c:v>41183</c:v>
                </c:pt>
                <c:pt idx="442">
                  <c:v>41214</c:v>
                </c:pt>
                <c:pt idx="443">
                  <c:v>41244</c:v>
                </c:pt>
                <c:pt idx="444">
                  <c:v>41275</c:v>
                </c:pt>
                <c:pt idx="445">
                  <c:v>41306</c:v>
                </c:pt>
                <c:pt idx="446">
                  <c:v>41334</c:v>
                </c:pt>
                <c:pt idx="447">
                  <c:v>41365</c:v>
                </c:pt>
                <c:pt idx="448">
                  <c:v>41395</c:v>
                </c:pt>
                <c:pt idx="449">
                  <c:v>41426</c:v>
                </c:pt>
                <c:pt idx="450">
                  <c:v>41456</c:v>
                </c:pt>
                <c:pt idx="451">
                  <c:v>41487</c:v>
                </c:pt>
                <c:pt idx="452">
                  <c:v>41518</c:v>
                </c:pt>
              </c:numCache>
            </c:numRef>
          </c:cat>
          <c:val>
            <c:numRef>
              <c:f>BONDSTK2!$AN$7:$AN$459</c:f>
              <c:numCache>
                <c:formatCode>General_)</c:formatCode>
                <c:ptCount val="453"/>
                <c:pt idx="0" formatCode="0.00_)">
                  <c:v>100.86</c:v>
                </c:pt>
                <c:pt idx="1">
                  <c:v>99.71</c:v>
                </c:pt>
                <c:pt idx="2" formatCode="0.00_)">
                  <c:v>102.77</c:v>
                </c:pt>
                <c:pt idx="3" formatCode="0.00_)">
                  <c:v>101.64</c:v>
                </c:pt>
                <c:pt idx="4">
                  <c:v>100.18</c:v>
                </c:pt>
                <c:pt idx="5" formatCode="0.00_)">
                  <c:v>104.28</c:v>
                </c:pt>
                <c:pt idx="6" formatCode="0.00_)">
                  <c:v>103.44</c:v>
                </c:pt>
                <c:pt idx="7" formatCode="0.00_)">
                  <c:v>102.91</c:v>
                </c:pt>
                <c:pt idx="8" formatCode="0.00_)">
                  <c:v>105.24</c:v>
                </c:pt>
                <c:pt idx="9" formatCode="0.00_)">
                  <c:v>102.9</c:v>
                </c:pt>
                <c:pt idx="10" formatCode="0.00_)">
                  <c:v>102.1</c:v>
                </c:pt>
                <c:pt idx="11" formatCode="0.00_)">
                  <c:v>107.46</c:v>
                </c:pt>
                <c:pt idx="12" formatCode="0.00_)">
                  <c:v>102.03</c:v>
                </c:pt>
                <c:pt idx="13" formatCode="0.00_)">
                  <c:v>99.82</c:v>
                </c:pt>
                <c:pt idx="14" formatCode="0.00_)">
                  <c:v>98.42</c:v>
                </c:pt>
                <c:pt idx="15">
                  <c:v>98.44</c:v>
                </c:pt>
                <c:pt idx="16" formatCode="0.00_)">
                  <c:v>96.12</c:v>
                </c:pt>
                <c:pt idx="17" formatCode="0.00_)">
                  <c:v>100.48</c:v>
                </c:pt>
                <c:pt idx="18" formatCode="0.00_)">
                  <c:v>98.85</c:v>
                </c:pt>
                <c:pt idx="19" formatCode="0.00_)">
                  <c:v>96.77</c:v>
                </c:pt>
                <c:pt idx="20" formatCode="0.00_)">
                  <c:v>96.53</c:v>
                </c:pt>
                <c:pt idx="21" formatCode="0.00_)">
                  <c:v>92.34</c:v>
                </c:pt>
                <c:pt idx="22" formatCode="0.00_)">
                  <c:v>94.83</c:v>
                </c:pt>
                <c:pt idx="23" formatCode="0.00_)">
                  <c:v>95.1</c:v>
                </c:pt>
                <c:pt idx="24" formatCode="0.00_)">
                  <c:v>89.25</c:v>
                </c:pt>
                <c:pt idx="25" formatCode="0.00_)">
                  <c:v>87.04</c:v>
                </c:pt>
                <c:pt idx="26" formatCode="0.00_)">
                  <c:v>89.21</c:v>
                </c:pt>
                <c:pt idx="27" formatCode="0.00_)">
                  <c:v>96.83</c:v>
                </c:pt>
                <c:pt idx="28" formatCode="0.00_)">
                  <c:v>97.29</c:v>
                </c:pt>
                <c:pt idx="29" formatCode="0.00_)">
                  <c:v>95.53</c:v>
                </c:pt>
                <c:pt idx="30" formatCode="0.00_)">
                  <c:v>100.68</c:v>
                </c:pt>
                <c:pt idx="31" formatCode="0.00_)">
                  <c:v>103.29</c:v>
                </c:pt>
                <c:pt idx="32" formatCode="0.00_)">
                  <c:v>102.54</c:v>
                </c:pt>
                <c:pt idx="33" formatCode="0.00_)">
                  <c:v>93.15</c:v>
                </c:pt>
                <c:pt idx="34" formatCode="0.00_)">
                  <c:v>94.7</c:v>
                </c:pt>
                <c:pt idx="35" formatCode="0.00_)">
                  <c:v>96.11</c:v>
                </c:pt>
                <c:pt idx="36" formatCode="0.00_)">
                  <c:v>99.93</c:v>
                </c:pt>
                <c:pt idx="37" formatCode="0.00_)">
                  <c:v>96.28</c:v>
                </c:pt>
                <c:pt idx="38" formatCode="0.00_)">
                  <c:v>101.59</c:v>
                </c:pt>
                <c:pt idx="39" formatCode="0.00_)">
                  <c:v>101.76</c:v>
                </c:pt>
                <c:pt idx="40" formatCode="0.00_)">
                  <c:v>99.08</c:v>
                </c:pt>
                <c:pt idx="41" formatCode="0.00_)">
                  <c:v>102.91</c:v>
                </c:pt>
                <c:pt idx="42" formatCode="0.00_)">
                  <c:v>103.81</c:v>
                </c:pt>
                <c:pt idx="43" formatCode="0.00_)">
                  <c:v>109.32</c:v>
                </c:pt>
                <c:pt idx="44" formatCode="0.00_)">
                  <c:v>109.32</c:v>
                </c:pt>
                <c:pt idx="45" formatCode="0.00_)">
                  <c:v>101.82</c:v>
                </c:pt>
                <c:pt idx="46" formatCode="0.00_)">
                  <c:v>106.16</c:v>
                </c:pt>
                <c:pt idx="47" formatCode="0.00_)">
                  <c:v>107.94</c:v>
                </c:pt>
                <c:pt idx="48" formatCode="0.00_)">
                  <c:v>114.16</c:v>
                </c:pt>
                <c:pt idx="49" formatCode="0.00_)">
                  <c:v>113.66</c:v>
                </c:pt>
                <c:pt idx="50" formatCode="0.00_)">
                  <c:v>102.09</c:v>
                </c:pt>
                <c:pt idx="51" formatCode="0.00_)">
                  <c:v>106.29</c:v>
                </c:pt>
                <c:pt idx="52" formatCode="0.00_)">
                  <c:v>111.24</c:v>
                </c:pt>
                <c:pt idx="53" formatCode="0.00_)">
                  <c:v>114.24</c:v>
                </c:pt>
                <c:pt idx="54" formatCode="0.00_)">
                  <c:v>121.67</c:v>
                </c:pt>
                <c:pt idx="55" formatCode="0.00_)">
                  <c:v>122.38</c:v>
                </c:pt>
                <c:pt idx="56" formatCode="0.00_)">
                  <c:v>125.46</c:v>
                </c:pt>
                <c:pt idx="57" formatCode="0.00_)">
                  <c:v>127.47</c:v>
                </c:pt>
                <c:pt idx="58" formatCode="0.00_)">
                  <c:v>140.52000000000001</c:v>
                </c:pt>
                <c:pt idx="59" formatCode="0.00_)">
                  <c:v>135.76</c:v>
                </c:pt>
                <c:pt idx="60" formatCode="0.00_)">
                  <c:v>129.55000000000001</c:v>
                </c:pt>
                <c:pt idx="61" formatCode="0.00_)">
                  <c:v>131.27000000000001</c:v>
                </c:pt>
                <c:pt idx="62" formatCode="0.00_)">
                  <c:v>136</c:v>
                </c:pt>
                <c:pt idx="63" formatCode="0.00_)">
                  <c:v>132.81</c:v>
                </c:pt>
                <c:pt idx="64" formatCode="0.00_)">
                  <c:v>132.59</c:v>
                </c:pt>
                <c:pt idx="65" formatCode="0.00_)">
                  <c:v>131.21</c:v>
                </c:pt>
                <c:pt idx="66" formatCode="0.00_)">
                  <c:v>130.91999999999999</c:v>
                </c:pt>
                <c:pt idx="67" formatCode="0.00_)">
                  <c:v>122.79</c:v>
                </c:pt>
                <c:pt idx="68" formatCode="0.00_)">
                  <c:v>116.18</c:v>
                </c:pt>
                <c:pt idx="69" formatCode="0.00_)">
                  <c:v>121.89</c:v>
                </c:pt>
                <c:pt idx="70" formatCode="0.00_)">
                  <c:v>126.35</c:v>
                </c:pt>
                <c:pt idx="71" formatCode="0.00_)">
                  <c:v>122.55</c:v>
                </c:pt>
                <c:pt idx="72" formatCode="0.00_)">
                  <c:v>120.4</c:v>
                </c:pt>
                <c:pt idx="73" formatCode="0.00_)">
                  <c:v>113.11</c:v>
                </c:pt>
                <c:pt idx="74" formatCode="0.00_)">
                  <c:v>111.96</c:v>
                </c:pt>
                <c:pt idx="75" formatCode="0.00_)">
                  <c:v>116.44</c:v>
                </c:pt>
                <c:pt idx="76" formatCode="0.00_)">
                  <c:v>111.88</c:v>
                </c:pt>
                <c:pt idx="77" formatCode="0.00_)">
                  <c:v>109.61</c:v>
                </c:pt>
                <c:pt idx="78" formatCode="0.00_)">
                  <c:v>107.09</c:v>
                </c:pt>
                <c:pt idx="79" formatCode="0.00_)">
                  <c:v>119.51</c:v>
                </c:pt>
                <c:pt idx="80" formatCode="0.00_)">
                  <c:v>120.42</c:v>
                </c:pt>
                <c:pt idx="81" formatCode="0.00_)">
                  <c:v>133.71</c:v>
                </c:pt>
                <c:pt idx="82" formatCode="0.00_)">
                  <c:v>138.54</c:v>
                </c:pt>
                <c:pt idx="83" formatCode="0.00_)">
                  <c:v>140.63999999999999</c:v>
                </c:pt>
                <c:pt idx="84" formatCode="0.00_)">
                  <c:v>145.30000000000001</c:v>
                </c:pt>
                <c:pt idx="85" formatCode="0.00_)">
                  <c:v>148.06</c:v>
                </c:pt>
                <c:pt idx="86" formatCode="0.00_)">
                  <c:v>152.96</c:v>
                </c:pt>
                <c:pt idx="87" formatCode="0.00_)">
                  <c:v>164.42</c:v>
                </c:pt>
                <c:pt idx="88" formatCode="0.00_)">
                  <c:v>162.38999999999999</c:v>
                </c:pt>
                <c:pt idx="89" formatCode="0.00_)">
                  <c:v>168.11</c:v>
                </c:pt>
                <c:pt idx="90" formatCode="0.00_)">
                  <c:v>162.56</c:v>
                </c:pt>
                <c:pt idx="91" formatCode="0.00_)">
                  <c:v>164.4</c:v>
                </c:pt>
                <c:pt idx="92" formatCode="0.00_)">
                  <c:v>166.07</c:v>
                </c:pt>
                <c:pt idx="93" formatCode="0.00_)">
                  <c:v>163.55000000000001</c:v>
                </c:pt>
                <c:pt idx="94" formatCode="0.00_)">
                  <c:v>166.4</c:v>
                </c:pt>
                <c:pt idx="95" formatCode="0.00_)">
                  <c:v>164.93</c:v>
                </c:pt>
                <c:pt idx="96" formatCode="0.00_)">
                  <c:v>163.41</c:v>
                </c:pt>
                <c:pt idx="97" formatCode="0.00_)">
                  <c:v>157.06</c:v>
                </c:pt>
                <c:pt idx="98" formatCode="0.00_)">
                  <c:v>159.18</c:v>
                </c:pt>
                <c:pt idx="99" formatCode="0.00_)">
                  <c:v>160.05000000000001</c:v>
                </c:pt>
                <c:pt idx="100" formatCode="0.00_)">
                  <c:v>150.55000000000001</c:v>
                </c:pt>
                <c:pt idx="101" formatCode="0.00_)">
                  <c:v>153.18</c:v>
                </c:pt>
                <c:pt idx="102" formatCode="0.00_)">
                  <c:v>150.66</c:v>
                </c:pt>
                <c:pt idx="103" formatCode="0.00_)">
                  <c:v>166.68</c:v>
                </c:pt>
                <c:pt idx="104" formatCode="0.00_)">
                  <c:v>166.1</c:v>
                </c:pt>
                <c:pt idx="105" formatCode="0.00_)">
                  <c:v>166.09</c:v>
                </c:pt>
                <c:pt idx="106" formatCode="0.00_)">
                  <c:v>163.58000000000001</c:v>
                </c:pt>
                <c:pt idx="107" formatCode="0.00_)">
                  <c:v>167.24</c:v>
                </c:pt>
                <c:pt idx="108" formatCode="0.00_)">
                  <c:v>179.63</c:v>
                </c:pt>
                <c:pt idx="109" formatCode="0.00_)">
                  <c:v>181.18</c:v>
                </c:pt>
                <c:pt idx="110" formatCode="0.00_)">
                  <c:v>180.66</c:v>
                </c:pt>
                <c:pt idx="111" formatCode="0.00_)">
                  <c:v>179.83</c:v>
                </c:pt>
                <c:pt idx="112" formatCode="0.00_)">
                  <c:v>189.55</c:v>
                </c:pt>
                <c:pt idx="113" formatCode="0.00_)">
                  <c:v>191.85</c:v>
                </c:pt>
                <c:pt idx="114" formatCode="0.00_)">
                  <c:v>190.92</c:v>
                </c:pt>
                <c:pt idx="115" formatCode="0.00_)">
                  <c:v>188.63</c:v>
                </c:pt>
                <c:pt idx="116" formatCode="0.00_)">
                  <c:v>182.08</c:v>
                </c:pt>
                <c:pt idx="117" formatCode="0.00_)">
                  <c:v>189.82</c:v>
                </c:pt>
                <c:pt idx="118" formatCode="0.00_)">
                  <c:v>202.17</c:v>
                </c:pt>
                <c:pt idx="119" formatCode="0.00_)">
                  <c:v>211.28</c:v>
                </c:pt>
                <c:pt idx="120" formatCode="0.00_)">
                  <c:v>211.78</c:v>
                </c:pt>
                <c:pt idx="121" formatCode="0.00_)">
                  <c:v>226.92</c:v>
                </c:pt>
                <c:pt idx="122" formatCode="0.00_)">
                  <c:v>238.9</c:v>
                </c:pt>
                <c:pt idx="123" formatCode="0.00_)">
                  <c:v>235.52</c:v>
                </c:pt>
                <c:pt idx="124" formatCode="0.00_)">
                  <c:v>247.35</c:v>
                </c:pt>
                <c:pt idx="125" formatCode="0.00_)">
                  <c:v>250.84</c:v>
                </c:pt>
                <c:pt idx="126" formatCode="0.00_)">
                  <c:v>236.12</c:v>
                </c:pt>
                <c:pt idx="127" formatCode="0.00_)">
                  <c:v>252.93</c:v>
                </c:pt>
                <c:pt idx="128" formatCode="0.00_)">
                  <c:v>231.32</c:v>
                </c:pt>
                <c:pt idx="129" formatCode="0.00_)">
                  <c:v>243.98</c:v>
                </c:pt>
                <c:pt idx="130" formatCode="0.00_)">
                  <c:v>249.22</c:v>
                </c:pt>
                <c:pt idx="131" formatCode="0.00_)">
                  <c:v>242.17</c:v>
                </c:pt>
                <c:pt idx="132" formatCode="0.00_)">
                  <c:v>274.08</c:v>
                </c:pt>
                <c:pt idx="133" formatCode="0.00_)">
                  <c:v>284.2</c:v>
                </c:pt>
                <c:pt idx="134" formatCode="0.00_)">
                  <c:v>291.7</c:v>
                </c:pt>
                <c:pt idx="135" formatCode="0.00_)">
                  <c:v>288.36</c:v>
                </c:pt>
                <c:pt idx="136" formatCode="0.00_)">
                  <c:v>290.10000000000002</c:v>
                </c:pt>
                <c:pt idx="137" formatCode="0.00_)">
                  <c:v>304</c:v>
                </c:pt>
                <c:pt idx="138" formatCode="0.00_)">
                  <c:v>318.66000000000003</c:v>
                </c:pt>
                <c:pt idx="139" formatCode="0.00_)">
                  <c:v>329.8</c:v>
                </c:pt>
                <c:pt idx="140" formatCode="0.00_)">
                  <c:v>321.83</c:v>
                </c:pt>
                <c:pt idx="141" formatCode="0.00_)">
                  <c:v>251.79</c:v>
                </c:pt>
                <c:pt idx="142" formatCode="0.00_)">
                  <c:v>230.3</c:v>
                </c:pt>
                <c:pt idx="143" formatCode="0.00_)">
                  <c:v>247.08</c:v>
                </c:pt>
                <c:pt idx="144" formatCode="0.00_)">
                  <c:v>257.07</c:v>
                </c:pt>
                <c:pt idx="145" formatCode="0.00_)">
                  <c:v>267.82</c:v>
                </c:pt>
                <c:pt idx="146" formatCode="0.00_)">
                  <c:v>258.89</c:v>
                </c:pt>
                <c:pt idx="147" formatCode="0.00_)">
                  <c:v>261.33</c:v>
                </c:pt>
                <c:pt idx="148" formatCode="0.00_)">
                  <c:v>262.16000000000003</c:v>
                </c:pt>
                <c:pt idx="149" formatCode="0.00_)">
                  <c:v>273.5</c:v>
                </c:pt>
                <c:pt idx="150" formatCode="0.00_)">
                  <c:v>272.02</c:v>
                </c:pt>
                <c:pt idx="151" formatCode="0.00_)">
                  <c:v>261.52</c:v>
                </c:pt>
                <c:pt idx="152" formatCode="0.00_)">
                  <c:v>271.91000000000003</c:v>
                </c:pt>
                <c:pt idx="153" formatCode="0.00_)">
                  <c:v>278.97000000000003</c:v>
                </c:pt>
                <c:pt idx="154" formatCode="0.00_)">
                  <c:v>273.7</c:v>
                </c:pt>
                <c:pt idx="155" formatCode="0.00_)">
                  <c:v>277.72000000000003</c:v>
                </c:pt>
                <c:pt idx="156" formatCode="0.00_)">
                  <c:v>297.47000000000003</c:v>
                </c:pt>
                <c:pt idx="157" formatCode="0.00_)">
                  <c:v>288.86</c:v>
                </c:pt>
                <c:pt idx="158" formatCode="0.00_)">
                  <c:v>294.87</c:v>
                </c:pt>
                <c:pt idx="159" formatCode="0.00_)">
                  <c:v>309.64</c:v>
                </c:pt>
                <c:pt idx="160" formatCode="0.00_)">
                  <c:v>320.52</c:v>
                </c:pt>
                <c:pt idx="161" formatCode="0.00_)">
                  <c:v>317.98</c:v>
                </c:pt>
                <c:pt idx="162" formatCode="0.00_)">
                  <c:v>346.08</c:v>
                </c:pt>
                <c:pt idx="163" formatCode="0.00_)">
                  <c:v>351.45</c:v>
                </c:pt>
                <c:pt idx="164" formatCode="0.00_)">
                  <c:v>349.15</c:v>
                </c:pt>
                <c:pt idx="165" formatCode="0.00_)">
                  <c:v>340.36</c:v>
                </c:pt>
                <c:pt idx="166" formatCode="0.00_)">
                  <c:v>345.99</c:v>
                </c:pt>
                <c:pt idx="167" formatCode="0.00_)">
                  <c:v>353.4</c:v>
                </c:pt>
                <c:pt idx="168" formatCode="0.00_)">
                  <c:v>329.08</c:v>
                </c:pt>
                <c:pt idx="169" formatCode="0.00_)">
                  <c:v>331.89</c:v>
                </c:pt>
                <c:pt idx="170" formatCode="0.00_)">
                  <c:v>339.94</c:v>
                </c:pt>
                <c:pt idx="171" formatCode="0.00_)">
                  <c:v>330.8</c:v>
                </c:pt>
                <c:pt idx="172" formatCode="0.00_)">
                  <c:v>361.23</c:v>
                </c:pt>
                <c:pt idx="173" formatCode="0.00_)">
                  <c:v>358.02</c:v>
                </c:pt>
                <c:pt idx="174" formatCode="0.00_)">
                  <c:v>356.15</c:v>
                </c:pt>
                <c:pt idx="175" formatCode="0.00_)">
                  <c:v>322.56</c:v>
                </c:pt>
                <c:pt idx="176" formatCode="0.00_)">
                  <c:v>306.05</c:v>
                </c:pt>
                <c:pt idx="177" formatCode="0.00_)">
                  <c:v>304</c:v>
                </c:pt>
                <c:pt idx="178" formatCode="0.00_)">
                  <c:v>322.22000000000003</c:v>
                </c:pt>
                <c:pt idx="179" formatCode="0.00_)">
                  <c:v>330.22</c:v>
                </c:pt>
                <c:pt idx="180" formatCode="0.00_)">
                  <c:v>343.93</c:v>
                </c:pt>
                <c:pt idx="181" formatCode="0.00_)">
                  <c:v>367.07</c:v>
                </c:pt>
                <c:pt idx="182" formatCode="0.00_)">
                  <c:v>375.22</c:v>
                </c:pt>
                <c:pt idx="183" formatCode="0.00_)">
                  <c:v>375.35</c:v>
                </c:pt>
                <c:pt idx="184" formatCode="0.00_)">
                  <c:v>389.83</c:v>
                </c:pt>
                <c:pt idx="185" formatCode="0.00_)">
                  <c:v>371.16</c:v>
                </c:pt>
                <c:pt idx="186">
                  <c:v>387.81</c:v>
                </c:pt>
                <c:pt idx="187">
                  <c:v>395.43</c:v>
                </c:pt>
                <c:pt idx="188">
                  <c:v>387.86</c:v>
                </c:pt>
                <c:pt idx="189">
                  <c:v>392.46</c:v>
                </c:pt>
                <c:pt idx="190">
                  <c:v>375.22</c:v>
                </c:pt>
                <c:pt idx="191">
                  <c:v>417.09</c:v>
                </c:pt>
                <c:pt idx="192">
                  <c:v>408.79</c:v>
                </c:pt>
                <c:pt idx="193">
                  <c:v>412.7</c:v>
                </c:pt>
                <c:pt idx="194">
                  <c:v>403.69</c:v>
                </c:pt>
                <c:pt idx="195">
                  <c:v>414.95</c:v>
                </c:pt>
                <c:pt idx="196">
                  <c:v>415.35</c:v>
                </c:pt>
                <c:pt idx="197">
                  <c:v>408.14</c:v>
                </c:pt>
                <c:pt idx="198">
                  <c:v>424.21</c:v>
                </c:pt>
                <c:pt idx="199">
                  <c:v>414.03</c:v>
                </c:pt>
                <c:pt idx="200">
                  <c:v>417.8</c:v>
                </c:pt>
                <c:pt idx="201">
                  <c:v>418.68</c:v>
                </c:pt>
                <c:pt idx="202">
                  <c:v>431.35</c:v>
                </c:pt>
                <c:pt idx="203">
                  <c:v>435.71</c:v>
                </c:pt>
                <c:pt idx="204">
                  <c:v>438.78</c:v>
                </c:pt>
                <c:pt idx="205">
                  <c:v>443.38</c:v>
                </c:pt>
                <c:pt idx="206">
                  <c:v>451.67</c:v>
                </c:pt>
                <c:pt idx="207">
                  <c:v>440.19</c:v>
                </c:pt>
                <c:pt idx="208">
                  <c:v>450.19</c:v>
                </c:pt>
                <c:pt idx="209">
                  <c:v>450.53</c:v>
                </c:pt>
                <c:pt idx="210">
                  <c:v>448.13</c:v>
                </c:pt>
                <c:pt idx="211">
                  <c:v>463.56</c:v>
                </c:pt>
                <c:pt idx="212">
                  <c:v>458.93</c:v>
                </c:pt>
                <c:pt idx="213">
                  <c:v>467.83</c:v>
                </c:pt>
                <c:pt idx="214">
                  <c:v>461.79</c:v>
                </c:pt>
                <c:pt idx="215">
                  <c:v>466.45</c:v>
                </c:pt>
                <c:pt idx="216">
                  <c:v>481.61</c:v>
                </c:pt>
                <c:pt idx="217">
                  <c:v>467.14</c:v>
                </c:pt>
                <c:pt idx="218">
                  <c:v>445.77</c:v>
                </c:pt>
                <c:pt idx="219">
                  <c:v>450.91</c:v>
                </c:pt>
                <c:pt idx="220">
                  <c:v>456.5</c:v>
                </c:pt>
                <c:pt idx="221">
                  <c:v>444.27</c:v>
                </c:pt>
                <c:pt idx="222">
                  <c:v>458.26</c:v>
                </c:pt>
                <c:pt idx="223">
                  <c:v>475.49</c:v>
                </c:pt>
                <c:pt idx="224">
                  <c:v>462.69</c:v>
                </c:pt>
                <c:pt idx="225">
                  <c:v>472.35</c:v>
                </c:pt>
                <c:pt idx="226">
                  <c:v>453.69</c:v>
                </c:pt>
                <c:pt idx="227">
                  <c:v>459.27</c:v>
                </c:pt>
                <c:pt idx="228">
                  <c:v>470.42</c:v>
                </c:pt>
                <c:pt idx="229">
                  <c:v>487.39</c:v>
                </c:pt>
                <c:pt idx="230">
                  <c:v>500.71</c:v>
                </c:pt>
                <c:pt idx="231">
                  <c:v>514.71</c:v>
                </c:pt>
                <c:pt idx="232">
                  <c:v>533.4</c:v>
                </c:pt>
                <c:pt idx="233">
                  <c:v>544.75</c:v>
                </c:pt>
                <c:pt idx="234">
                  <c:v>562.05999999999995</c:v>
                </c:pt>
                <c:pt idx="235">
                  <c:v>561.88</c:v>
                </c:pt>
                <c:pt idx="236">
                  <c:v>584.41</c:v>
                </c:pt>
                <c:pt idx="237">
                  <c:v>581.5</c:v>
                </c:pt>
                <c:pt idx="238">
                  <c:v>605.37</c:v>
                </c:pt>
                <c:pt idx="239">
                  <c:v>615.92999999999995</c:v>
                </c:pt>
                <c:pt idx="240">
                  <c:v>636.02</c:v>
                </c:pt>
                <c:pt idx="241">
                  <c:v>640.42999999999995</c:v>
                </c:pt>
                <c:pt idx="242">
                  <c:v>645.5</c:v>
                </c:pt>
                <c:pt idx="243">
                  <c:v>654.16999999999996</c:v>
                </c:pt>
                <c:pt idx="244">
                  <c:v>669.12</c:v>
                </c:pt>
                <c:pt idx="245">
                  <c:v>670.63</c:v>
                </c:pt>
                <c:pt idx="246">
                  <c:v>639.95000000000005</c:v>
                </c:pt>
                <c:pt idx="247">
                  <c:v>651.99</c:v>
                </c:pt>
                <c:pt idx="248">
                  <c:v>687.31</c:v>
                </c:pt>
                <c:pt idx="249">
                  <c:v>705.27</c:v>
                </c:pt>
                <c:pt idx="250">
                  <c:v>757.02</c:v>
                </c:pt>
                <c:pt idx="251">
                  <c:v>740.74</c:v>
                </c:pt>
                <c:pt idx="252">
                  <c:v>786.16</c:v>
                </c:pt>
                <c:pt idx="253">
                  <c:v>790.82</c:v>
                </c:pt>
                <c:pt idx="254">
                  <c:v>757.12</c:v>
                </c:pt>
                <c:pt idx="255">
                  <c:v>801.34</c:v>
                </c:pt>
                <c:pt idx="256">
                  <c:v>848.28</c:v>
                </c:pt>
                <c:pt idx="257">
                  <c:v>885.14</c:v>
                </c:pt>
                <c:pt idx="258">
                  <c:v>954.29</c:v>
                </c:pt>
                <c:pt idx="259">
                  <c:v>899.47</c:v>
                </c:pt>
                <c:pt idx="260">
                  <c:v>947.28</c:v>
                </c:pt>
                <c:pt idx="261">
                  <c:v>914.62</c:v>
                </c:pt>
                <c:pt idx="262">
                  <c:v>955.4</c:v>
                </c:pt>
                <c:pt idx="263">
                  <c:v>970.43</c:v>
                </c:pt>
                <c:pt idx="264">
                  <c:v>980.28</c:v>
                </c:pt>
                <c:pt idx="265">
                  <c:v>1049.3399999999999</c:v>
                </c:pt>
                <c:pt idx="266">
                  <c:v>1101.75</c:v>
                </c:pt>
                <c:pt idx="267">
                  <c:v>1111.75</c:v>
                </c:pt>
                <c:pt idx="268">
                  <c:v>1090.82</c:v>
                </c:pt>
                <c:pt idx="269">
                  <c:v>1133.8399999999999</c:v>
                </c:pt>
                <c:pt idx="270">
                  <c:v>1120.67</c:v>
                </c:pt>
                <c:pt idx="271">
                  <c:v>957.28</c:v>
                </c:pt>
                <c:pt idx="272">
                  <c:v>1017.01</c:v>
                </c:pt>
                <c:pt idx="273">
                  <c:v>1098.67</c:v>
                </c:pt>
                <c:pt idx="274">
                  <c:v>1163.6300000000001</c:v>
                </c:pt>
                <c:pt idx="275">
                  <c:v>1229.23</c:v>
                </c:pt>
                <c:pt idx="276">
                  <c:v>1279.6400000000001</c:v>
                </c:pt>
                <c:pt idx="277">
                  <c:v>1238.33</c:v>
                </c:pt>
                <c:pt idx="278">
                  <c:v>1286.3699999999999</c:v>
                </c:pt>
                <c:pt idx="279">
                  <c:v>1335.18</c:v>
                </c:pt>
                <c:pt idx="280">
                  <c:v>1301.8399999999999</c:v>
                </c:pt>
                <c:pt idx="281">
                  <c:v>1372.71</c:v>
                </c:pt>
                <c:pt idx="282">
                  <c:v>1328.72</c:v>
                </c:pt>
                <c:pt idx="283">
                  <c:v>1320.41</c:v>
                </c:pt>
                <c:pt idx="284">
                  <c:v>1282.71</c:v>
                </c:pt>
                <c:pt idx="285">
                  <c:v>1362.93</c:v>
                </c:pt>
                <c:pt idx="286">
                  <c:v>1388.91</c:v>
                </c:pt>
                <c:pt idx="287">
                  <c:v>1469.25</c:v>
                </c:pt>
                <c:pt idx="288">
                  <c:v>1394.46</c:v>
                </c:pt>
                <c:pt idx="289">
                  <c:v>1366.42</c:v>
                </c:pt>
                <c:pt idx="290">
                  <c:v>1498.58</c:v>
                </c:pt>
                <c:pt idx="291">
                  <c:v>1452.43</c:v>
                </c:pt>
                <c:pt idx="292">
                  <c:v>1420.6</c:v>
                </c:pt>
                <c:pt idx="293">
                  <c:v>1454.6</c:v>
                </c:pt>
                <c:pt idx="294">
                  <c:v>1430.83</c:v>
                </c:pt>
                <c:pt idx="295">
                  <c:v>1517.68</c:v>
                </c:pt>
                <c:pt idx="296">
                  <c:v>1436.51</c:v>
                </c:pt>
                <c:pt idx="297">
                  <c:v>1429.4</c:v>
                </c:pt>
                <c:pt idx="298">
                  <c:v>1314.95</c:v>
                </c:pt>
                <c:pt idx="299">
                  <c:v>1320.28</c:v>
                </c:pt>
                <c:pt idx="300">
                  <c:v>1366.01</c:v>
                </c:pt>
                <c:pt idx="301">
                  <c:v>1239.94</c:v>
                </c:pt>
                <c:pt idx="302">
                  <c:v>1160.33</c:v>
                </c:pt>
                <c:pt idx="303">
                  <c:v>1249.46</c:v>
                </c:pt>
                <c:pt idx="304">
                  <c:v>1255.82</c:v>
                </c:pt>
                <c:pt idx="305">
                  <c:v>1224.42</c:v>
                </c:pt>
                <c:pt idx="306">
                  <c:v>1211.23</c:v>
                </c:pt>
                <c:pt idx="307">
                  <c:v>1133.58</c:v>
                </c:pt>
                <c:pt idx="308">
                  <c:v>1040.94</c:v>
                </c:pt>
                <c:pt idx="309">
                  <c:v>1059.78</c:v>
                </c:pt>
                <c:pt idx="310">
                  <c:v>1139.45</c:v>
                </c:pt>
                <c:pt idx="311">
                  <c:v>1148.08</c:v>
                </c:pt>
                <c:pt idx="312">
                  <c:v>1130.2</c:v>
                </c:pt>
                <c:pt idx="313">
                  <c:v>1106.73</c:v>
                </c:pt>
                <c:pt idx="314">
                  <c:v>1147.3900000000001</c:v>
                </c:pt>
                <c:pt idx="315">
                  <c:v>1076.92</c:v>
                </c:pt>
                <c:pt idx="316">
                  <c:v>1067.1400000000001</c:v>
                </c:pt>
                <c:pt idx="317">
                  <c:v>989.81</c:v>
                </c:pt>
                <c:pt idx="318">
                  <c:v>911.62</c:v>
                </c:pt>
                <c:pt idx="319">
                  <c:v>916.07</c:v>
                </c:pt>
                <c:pt idx="320">
                  <c:v>815.28</c:v>
                </c:pt>
                <c:pt idx="321">
                  <c:v>885.76</c:v>
                </c:pt>
                <c:pt idx="322">
                  <c:v>936.31</c:v>
                </c:pt>
                <c:pt idx="323">
                  <c:v>879.82</c:v>
                </c:pt>
                <c:pt idx="324">
                  <c:v>855.7</c:v>
                </c:pt>
                <c:pt idx="325">
                  <c:v>841.15</c:v>
                </c:pt>
                <c:pt idx="326">
                  <c:v>848.18</c:v>
                </c:pt>
                <c:pt idx="327">
                  <c:v>916.92</c:v>
                </c:pt>
                <c:pt idx="328">
                  <c:v>963.59</c:v>
                </c:pt>
                <c:pt idx="329">
                  <c:v>974.5</c:v>
                </c:pt>
                <c:pt idx="330">
                  <c:v>990.31</c:v>
                </c:pt>
                <c:pt idx="331">
                  <c:v>1008.01</c:v>
                </c:pt>
                <c:pt idx="332">
                  <c:v>995.97</c:v>
                </c:pt>
                <c:pt idx="333">
                  <c:v>1050.71</c:v>
                </c:pt>
                <c:pt idx="334">
                  <c:v>1058.2</c:v>
                </c:pt>
                <c:pt idx="335">
                  <c:v>1111.92</c:v>
                </c:pt>
                <c:pt idx="336">
                  <c:v>1131.1300000000001</c:v>
                </c:pt>
                <c:pt idx="337">
                  <c:v>1144.94</c:v>
                </c:pt>
                <c:pt idx="338">
                  <c:v>1126.21</c:v>
                </c:pt>
                <c:pt idx="339">
                  <c:v>1107.3</c:v>
                </c:pt>
                <c:pt idx="340">
                  <c:v>1120.68</c:v>
                </c:pt>
                <c:pt idx="341">
                  <c:v>1140.8399999999999</c:v>
                </c:pt>
                <c:pt idx="342">
                  <c:v>1101.72</c:v>
                </c:pt>
                <c:pt idx="343">
                  <c:v>1104.24</c:v>
                </c:pt>
                <c:pt idx="344">
                  <c:v>1114.58</c:v>
                </c:pt>
                <c:pt idx="345">
                  <c:v>1130.2</c:v>
                </c:pt>
                <c:pt idx="346">
                  <c:v>1173.82</c:v>
                </c:pt>
                <c:pt idx="347">
                  <c:v>1211.92</c:v>
                </c:pt>
                <c:pt idx="348">
                  <c:v>1181.27</c:v>
                </c:pt>
                <c:pt idx="349">
                  <c:v>1203.5999999999999</c:v>
                </c:pt>
                <c:pt idx="350">
                  <c:v>1180.5899999999999</c:v>
                </c:pt>
                <c:pt idx="351">
                  <c:v>1156.8499999999999</c:v>
                </c:pt>
                <c:pt idx="352">
                  <c:v>1191.5</c:v>
                </c:pt>
                <c:pt idx="353">
                  <c:v>1191.33</c:v>
                </c:pt>
                <c:pt idx="354">
                  <c:v>1234.18</c:v>
                </c:pt>
                <c:pt idx="355">
                  <c:v>1220.33</c:v>
                </c:pt>
                <c:pt idx="356">
                  <c:v>1228.81</c:v>
                </c:pt>
                <c:pt idx="357">
                  <c:v>1207.01</c:v>
                </c:pt>
                <c:pt idx="358">
                  <c:v>1249.48</c:v>
                </c:pt>
                <c:pt idx="359">
                  <c:v>1248.29</c:v>
                </c:pt>
                <c:pt idx="360">
                  <c:v>1280.08</c:v>
                </c:pt>
                <c:pt idx="361">
                  <c:v>1280.6600000000001</c:v>
                </c:pt>
                <c:pt idx="362">
                  <c:v>1294.83</c:v>
                </c:pt>
                <c:pt idx="363">
                  <c:v>1310.6099999999999</c:v>
                </c:pt>
                <c:pt idx="364">
                  <c:v>1270.0899999999999</c:v>
                </c:pt>
                <c:pt idx="365">
                  <c:v>1270.2</c:v>
                </c:pt>
                <c:pt idx="366">
                  <c:v>1276.6600000000001</c:v>
                </c:pt>
                <c:pt idx="367">
                  <c:v>1303.82</c:v>
                </c:pt>
                <c:pt idx="368">
                  <c:v>1335.85</c:v>
                </c:pt>
                <c:pt idx="369">
                  <c:v>1377.94</c:v>
                </c:pt>
                <c:pt idx="370">
                  <c:v>1400.63</c:v>
                </c:pt>
                <c:pt idx="371">
                  <c:v>1418.3</c:v>
                </c:pt>
                <c:pt idx="372">
                  <c:v>1438.24</c:v>
                </c:pt>
                <c:pt idx="373">
                  <c:v>1406.82</c:v>
                </c:pt>
                <c:pt idx="374">
                  <c:v>1420.86</c:v>
                </c:pt>
                <c:pt idx="375">
                  <c:v>1482.37</c:v>
                </c:pt>
                <c:pt idx="376">
                  <c:v>1530.62</c:v>
                </c:pt>
                <c:pt idx="377">
                  <c:v>1503.35</c:v>
                </c:pt>
                <c:pt idx="378">
                  <c:v>1455.27</c:v>
                </c:pt>
                <c:pt idx="379">
                  <c:v>1473.99</c:v>
                </c:pt>
                <c:pt idx="380">
                  <c:v>1526.75</c:v>
                </c:pt>
                <c:pt idx="381">
                  <c:v>1549.38</c:v>
                </c:pt>
                <c:pt idx="382">
                  <c:v>1481.14</c:v>
                </c:pt>
                <c:pt idx="383">
                  <c:v>1468.36</c:v>
                </c:pt>
                <c:pt idx="384">
                  <c:v>1378.55</c:v>
                </c:pt>
                <c:pt idx="385">
                  <c:v>1330.63</c:v>
                </c:pt>
                <c:pt idx="386">
                  <c:v>1322.7</c:v>
                </c:pt>
                <c:pt idx="387">
                  <c:v>1385.59</c:v>
                </c:pt>
                <c:pt idx="388">
                  <c:v>1400.38</c:v>
                </c:pt>
                <c:pt idx="389">
                  <c:v>1280</c:v>
                </c:pt>
                <c:pt idx="390">
                  <c:v>1267.3800000000001</c:v>
                </c:pt>
                <c:pt idx="391">
                  <c:v>1282.83</c:v>
                </c:pt>
                <c:pt idx="392">
                  <c:v>1166.3599999999999</c:v>
                </c:pt>
                <c:pt idx="393">
                  <c:v>968.75</c:v>
                </c:pt>
                <c:pt idx="394">
                  <c:v>896.24</c:v>
                </c:pt>
                <c:pt idx="395">
                  <c:v>903.25</c:v>
                </c:pt>
                <c:pt idx="396">
                  <c:v>825.88</c:v>
                </c:pt>
                <c:pt idx="397">
                  <c:v>735.09</c:v>
                </c:pt>
                <c:pt idx="398">
                  <c:v>797.87</c:v>
                </c:pt>
                <c:pt idx="399">
                  <c:v>872.81</c:v>
                </c:pt>
                <c:pt idx="400">
                  <c:v>919.14</c:v>
                </c:pt>
                <c:pt idx="401">
                  <c:v>919.32</c:v>
                </c:pt>
                <c:pt idx="402">
                  <c:v>987.48</c:v>
                </c:pt>
                <c:pt idx="403">
                  <c:v>1020.62</c:v>
                </c:pt>
                <c:pt idx="404">
                  <c:v>1057.08</c:v>
                </c:pt>
                <c:pt idx="405">
                  <c:v>1036.19</c:v>
                </c:pt>
                <c:pt idx="406">
                  <c:v>1095.6300000000001</c:v>
                </c:pt>
                <c:pt idx="407">
                  <c:v>1115.0999999999999</c:v>
                </c:pt>
                <c:pt idx="408">
                  <c:v>1073.8699999999999</c:v>
                </c:pt>
                <c:pt idx="409">
                  <c:v>1104.49</c:v>
                </c:pt>
                <c:pt idx="410">
                  <c:v>1169.43</c:v>
                </c:pt>
                <c:pt idx="411">
                  <c:v>1186.69</c:v>
                </c:pt>
                <c:pt idx="412">
                  <c:v>1089.4100000000001</c:v>
                </c:pt>
                <c:pt idx="413">
                  <c:v>1030.71</c:v>
                </c:pt>
                <c:pt idx="414">
                  <c:v>1101.5999999999999</c:v>
                </c:pt>
                <c:pt idx="415">
                  <c:v>1049.33</c:v>
                </c:pt>
                <c:pt idx="416">
                  <c:v>1141.2</c:v>
                </c:pt>
                <c:pt idx="417">
                  <c:v>1183.26</c:v>
                </c:pt>
                <c:pt idx="418">
                  <c:v>1180.55</c:v>
                </c:pt>
                <c:pt idx="419">
                  <c:v>1257.6400000000001</c:v>
                </c:pt>
                <c:pt idx="420">
                  <c:v>1286.1199999999999</c:v>
                </c:pt>
                <c:pt idx="421">
                  <c:v>1327.22</c:v>
                </c:pt>
                <c:pt idx="422">
                  <c:v>1325.83</c:v>
                </c:pt>
                <c:pt idx="423">
                  <c:v>1363.61</c:v>
                </c:pt>
                <c:pt idx="424">
                  <c:v>1345.2</c:v>
                </c:pt>
                <c:pt idx="425">
                  <c:v>1320.64</c:v>
                </c:pt>
                <c:pt idx="426">
                  <c:v>1292.28</c:v>
                </c:pt>
                <c:pt idx="427">
                  <c:v>1218.8900000000001</c:v>
                </c:pt>
                <c:pt idx="428">
                  <c:v>1131.42</c:v>
                </c:pt>
                <c:pt idx="429">
                  <c:v>1253.3</c:v>
                </c:pt>
                <c:pt idx="430">
                  <c:v>1246.96</c:v>
                </c:pt>
                <c:pt idx="431">
                  <c:v>1257.5999999999999</c:v>
                </c:pt>
                <c:pt idx="432">
                  <c:v>1312.41</c:v>
                </c:pt>
                <c:pt idx="433">
                  <c:v>1365.68</c:v>
                </c:pt>
                <c:pt idx="434">
                  <c:v>1408.47</c:v>
                </c:pt>
                <c:pt idx="435">
                  <c:v>1397.91</c:v>
                </c:pt>
                <c:pt idx="436">
                  <c:v>1310.33</c:v>
                </c:pt>
                <c:pt idx="437">
                  <c:v>1362.16</c:v>
                </c:pt>
                <c:pt idx="438">
                  <c:v>1379.32</c:v>
                </c:pt>
                <c:pt idx="439">
                  <c:v>1406.58</c:v>
                </c:pt>
                <c:pt idx="440">
                  <c:v>1440.67</c:v>
                </c:pt>
                <c:pt idx="441">
                  <c:v>1412.16</c:v>
                </c:pt>
                <c:pt idx="442">
                  <c:v>1416.18</c:v>
                </c:pt>
                <c:pt idx="443">
                  <c:v>1426.19</c:v>
                </c:pt>
                <c:pt idx="444">
                  <c:v>1498.11</c:v>
                </c:pt>
                <c:pt idx="445">
                  <c:v>1514.68</c:v>
                </c:pt>
                <c:pt idx="446">
                  <c:v>1569.19</c:v>
                </c:pt>
                <c:pt idx="447">
                  <c:v>1597.57</c:v>
                </c:pt>
                <c:pt idx="448">
                  <c:v>1630.74</c:v>
                </c:pt>
                <c:pt idx="449">
                  <c:v>1606.28</c:v>
                </c:pt>
                <c:pt idx="450">
                  <c:v>1685.73</c:v>
                </c:pt>
                <c:pt idx="451">
                  <c:v>1632.97</c:v>
                </c:pt>
                <c:pt idx="452">
                  <c:v>1681.55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24480"/>
        <c:axId val="34730368"/>
      </c:lineChart>
      <c:dateAx>
        <c:axId val="347244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4730368"/>
        <c:crosses val="autoZero"/>
        <c:auto val="1"/>
        <c:lblOffset val="100"/>
        <c:baseTimeUnit val="months"/>
      </c:dateAx>
      <c:valAx>
        <c:axId val="34730368"/>
        <c:scaling>
          <c:orientation val="minMax"/>
        </c:scaling>
        <c:delete val="1"/>
        <c:axPos val="l"/>
        <c:numFmt formatCode="0.00_)" sourceLinked="1"/>
        <c:majorTickMark val="none"/>
        <c:minorTickMark val="none"/>
        <c:tickLblPos val="nextTo"/>
        <c:crossAx val="34724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3"/>
          <c:order val="0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INTEREST!$AK$431:$AK$570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1"/>
          <c:order val="1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INTEREST!$AS$431:$AS$570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2"/>
          <c:order val="2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INTEREST!$AT$431:$AT$570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3"/>
          <c:order val="3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INTEREST!$AU$431:$AU$570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4"/>
          <c:order val="4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INTEREST!$AV$431:$AV$570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5"/>
          <c:order val="5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INTEREST!$AW$431:$AW$570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6"/>
          <c:order val="6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INTEREST!$AX$431:$AX$570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7"/>
          <c:order val="7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INTEREST!$AY$431:$AY$570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8"/>
          <c:order val="8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INTEREST!$AZ$431:$AZ$570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19"/>
          <c:order val="9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INTEREST!$BA$431:$BA$570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20"/>
          <c:order val="10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INTEREST!$BB$431:$BB$570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21"/>
          <c:order val="11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INTEREST!$BC$431:$BC$570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22"/>
          <c:order val="12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INTEREST!$BD$431:$BD$570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23"/>
          <c:order val="13"/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INTEREST!$BE$431:$BE$570</c:f>
              <c:numCache>
                <c:formatCode>General</c:formatCode>
                <c:ptCount val="140"/>
              </c:numCache>
            </c:numRef>
          </c:val>
          <c:smooth val="0"/>
        </c:ser>
        <c:ser>
          <c:idx val="24"/>
          <c:order val="14"/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INTEREST!$A$431:$AG$570</c:f>
              <c:multiLvlStrCache>
                <c:ptCount val="140"/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6754.70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5.16 </c:v>
                  </c:pt>
                  <c:pt idx="1">
                    <c:v>5.17 </c:v>
                  </c:pt>
                  <c:pt idx="2">
                    <c:v>5.19 </c:v>
                  </c:pt>
                  <c:pt idx="3">
                    <c:v>5.20 </c:v>
                  </c:pt>
                  <c:pt idx="4">
                    <c:v>5.21 </c:v>
                  </c:pt>
                  <c:pt idx="5">
                    <c:v>5.21 </c:v>
                  </c:pt>
                  <c:pt idx="6">
                    <c:v>5.21 </c:v>
                  </c:pt>
                  <c:pt idx="7">
                    <c:v>5.22 </c:v>
                  </c:pt>
                  <c:pt idx="8">
                    <c:v>5.22 </c:v>
                  </c:pt>
                  <c:pt idx="9">
                    <c:v>5.23 </c:v>
                  </c:pt>
                  <c:pt idx="10">
                    <c:v>5.24 </c:v>
                  </c:pt>
                  <c:pt idx="11">
                    <c:v>5.25 </c:v>
                  </c:pt>
                  <c:pt idx="12">
                    <c:v>5.27 </c:v>
                  </c:pt>
                  <c:pt idx="13">
                    <c:v>5.29 </c:v>
                  </c:pt>
                  <c:pt idx="14">
                    <c:v>5.31 </c:v>
                  </c:pt>
                  <c:pt idx="15">
                    <c:v>5.32 </c:v>
                  </c:pt>
                  <c:pt idx="16">
                    <c:v>5.33 </c:v>
                  </c:pt>
                  <c:pt idx="17">
                    <c:v>5.34 </c:v>
                  </c:pt>
                  <c:pt idx="18">
                    <c:v>5.35 </c:v>
                  </c:pt>
                  <c:pt idx="19">
                    <c:v>5.36 </c:v>
                  </c:pt>
                  <c:pt idx="20">
                    <c:v>5.37 </c:v>
                  </c:pt>
                  <c:pt idx="21">
                    <c:v>5.37 </c:v>
                  </c:pt>
                  <c:pt idx="22">
                    <c:v>5.38 </c:v>
                  </c:pt>
                  <c:pt idx="23">
                    <c:v>5.39 </c:v>
                  </c:pt>
                  <c:pt idx="24">
                    <c:v>5.40 </c:v>
                  </c:pt>
                  <c:pt idx="25">
                    <c:v>5.40 </c:v>
                  </c:pt>
                  <c:pt idx="26">
                    <c:v>5.41 </c:v>
                  </c:pt>
                  <c:pt idx="27">
                    <c:v>5.40 </c:v>
                  </c:pt>
                  <c:pt idx="28">
                    <c:v>5.40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5.39 </c:v>
                  </c:pt>
                  <c:pt idx="32">
                    <c:v>5.39 </c:v>
                  </c:pt>
                  <c:pt idx="33">
                    <c:v>5.39 </c:v>
                  </c:pt>
                  <c:pt idx="34">
                    <c:v>5.38 </c:v>
                  </c:pt>
                  <c:pt idx="35">
                    <c:v>5.37 </c:v>
                  </c:pt>
                  <c:pt idx="36">
                    <c:v>5.36 </c:v>
                  </c:pt>
                  <c:pt idx="37">
                    <c:v>5.35 </c:v>
                  </c:pt>
                  <c:pt idx="38">
                    <c:v>5.35 </c:v>
                  </c:pt>
                  <c:pt idx="39">
                    <c:v>5.35 </c:v>
                  </c:pt>
                  <c:pt idx="40">
                    <c:v>5.35 </c:v>
                  </c:pt>
                  <c:pt idx="41">
                    <c:v>5.35 </c:v>
                  </c:pt>
                  <c:pt idx="42">
                    <c:v>5.35 </c:v>
                  </c:pt>
                  <c:pt idx="43">
                    <c:v>5.35 </c:v>
                  </c:pt>
                  <c:pt idx="44">
                    <c:v>5.35 </c:v>
                  </c:pt>
                  <c:pt idx="45">
                    <c:v>5.35 </c:v>
                  </c:pt>
                  <c:pt idx="46">
                    <c:v>5.35 </c:v>
                  </c:pt>
                  <c:pt idx="47">
                    <c:v>5.35 </c:v>
                  </c:pt>
                  <c:pt idx="48">
                    <c:v>5.35 </c:v>
                  </c:pt>
                  <c:pt idx="49">
                    <c:v>5.35 </c:v>
                  </c:pt>
                  <c:pt idx="50">
                    <c:v>5.35 </c:v>
                  </c:pt>
                  <c:pt idx="51">
                    <c:v>5.35 </c:v>
                  </c:pt>
                  <c:pt idx="52">
                    <c:v>5.34 </c:v>
                  </c:pt>
                  <c:pt idx="53">
                    <c:v>5.34 </c:v>
                  </c:pt>
                  <c:pt idx="54">
                    <c:v>5.34 </c:v>
                  </c:pt>
                  <c:pt idx="55">
                    <c:v>5.33 </c:v>
                  </c:pt>
                  <c:pt idx="56">
                    <c:v>5.34 </c:v>
                  </c:pt>
                  <c:pt idx="57">
                    <c:v>5.33 </c:v>
                  </c:pt>
                  <c:pt idx="58">
                    <c:v>5.33 </c:v>
                  </c:pt>
                  <c:pt idx="59">
                    <c:v>5.33 </c:v>
                  </c:pt>
                  <c:pt idx="60">
                    <c:v>5.34 </c:v>
                  </c:pt>
                  <c:pt idx="61">
                    <c:v>5.34 </c:v>
                  </c:pt>
                  <c:pt idx="62">
                    <c:v>5.35 </c:v>
                  </c:pt>
                  <c:pt idx="63">
                    <c:v>5.35 </c:v>
                  </c:pt>
                  <c:pt idx="64">
                    <c:v>5.36 </c:v>
                  </c:pt>
                  <c:pt idx="65">
                    <c:v>5.37 </c:v>
                  </c:pt>
                  <c:pt idx="66">
                    <c:v>5.37 </c:v>
                  </c:pt>
                  <c:pt idx="67">
                    <c:v>5.39 </c:v>
                  </c:pt>
                  <c:pt idx="68">
                    <c:v>5.41 </c:v>
                  </c:pt>
                  <c:pt idx="69">
                    <c:v>5.43 </c:v>
                  </c:pt>
                  <c:pt idx="70">
                    <c:v>5.45 </c:v>
                  </c:pt>
                  <c:pt idx="71">
                    <c:v>5.46 </c:v>
                  </c:pt>
                  <c:pt idx="72">
                    <c:v>5.49 </c:v>
                  </c:pt>
                  <c:pt idx="73">
                    <c:v>DISC. </c:v>
                  </c:pt>
                </c:lvl>
                <c:lvl>
                  <c:pt idx="0">
                    <c:v>5.12 </c:v>
                  </c:pt>
                  <c:pt idx="1">
                    <c:v>5.10 </c:v>
                  </c:pt>
                  <c:pt idx="2">
                    <c:v>5.08 </c:v>
                  </c:pt>
                  <c:pt idx="3">
                    <c:v>5.05 </c:v>
                  </c:pt>
                  <c:pt idx="4">
                    <c:v>5.02 </c:v>
                  </c:pt>
                  <c:pt idx="5">
                    <c:v>4.99 </c:v>
                  </c:pt>
                  <c:pt idx="6">
                    <c:v>4.97 </c:v>
                  </c:pt>
                  <c:pt idx="7">
                    <c:v>4.97 </c:v>
                  </c:pt>
                  <c:pt idx="8">
                    <c:v>4.95 </c:v>
                  </c:pt>
                  <c:pt idx="9">
                    <c:v>4.94 </c:v>
                  </c:pt>
                  <c:pt idx="10">
                    <c:v>4.92 </c:v>
                  </c:pt>
                  <c:pt idx="11">
                    <c:v>4.92 </c:v>
                  </c:pt>
                  <c:pt idx="12">
                    <c:v>4.91 </c:v>
                  </c:pt>
                  <c:pt idx="13">
                    <c:v>4.91 </c:v>
                  </c:pt>
                  <c:pt idx="14">
                    <c:v>4.90 </c:v>
                  </c:pt>
                  <c:pt idx="15">
                    <c:v>4.89 </c:v>
                  </c:pt>
                  <c:pt idx="16">
                    <c:v>4.86 </c:v>
                  </c:pt>
                  <c:pt idx="17">
                    <c:v>4.84 </c:v>
                  </c:pt>
                  <c:pt idx="18">
                    <c:v>4.83 </c:v>
                  </c:pt>
                  <c:pt idx="19">
                    <c:v>4.84 </c:v>
                  </c:pt>
                  <c:pt idx="20">
                    <c:v>4.84 </c:v>
                  </c:pt>
                  <c:pt idx="21">
                    <c:v>4.84 </c:v>
                  </c:pt>
                  <c:pt idx="22">
                    <c:v>4.84 </c:v>
                  </c:pt>
                  <c:pt idx="23">
                    <c:v>4.85 </c:v>
                  </c:pt>
                  <c:pt idx="24">
                    <c:v>4.85 </c:v>
                  </c:pt>
                  <c:pt idx="25">
                    <c:v>4.87 </c:v>
                  </c:pt>
                  <c:pt idx="26">
                    <c:v>4.87 </c:v>
                  </c:pt>
                  <c:pt idx="27">
                    <c:v>4.88 </c:v>
                  </c:pt>
                  <c:pt idx="28">
                    <c:v>4.91 </c:v>
                  </c:pt>
                  <c:pt idx="29">
                    <c:v>4.94 </c:v>
                  </c:pt>
                  <c:pt idx="30">
                    <c:v>4.96 </c:v>
                  </c:pt>
                  <c:pt idx="31">
                    <c:v>5.00 </c:v>
                  </c:pt>
                  <c:pt idx="32">
                    <c:v>5.03 </c:v>
                  </c:pt>
                  <c:pt idx="33">
                    <c:v>5.03 </c:v>
                  </c:pt>
                  <c:pt idx="34">
                    <c:v>5.05 </c:v>
                  </c:pt>
                  <c:pt idx="35">
                    <c:v>5.07 </c:v>
                  </c:pt>
                  <c:pt idx="36">
                    <c:v>5.09 </c:v>
                  </c:pt>
                  <c:pt idx="37">
                    <c:v>5.12 </c:v>
                  </c:pt>
                  <c:pt idx="38">
                    <c:v>5.14 </c:v>
                  </c:pt>
                  <c:pt idx="39">
                    <c:v>5.15 </c:v>
                  </c:pt>
                  <c:pt idx="40">
                    <c:v>5.18 </c:v>
                  </c:pt>
                  <c:pt idx="41">
                    <c:v>5.20 </c:v>
                  </c:pt>
                  <c:pt idx="42">
                    <c:v>5.23 </c:v>
                  </c:pt>
                  <c:pt idx="43">
                    <c:v>5.25 </c:v>
                  </c:pt>
                  <c:pt idx="44">
                    <c:v>5.27 </c:v>
                  </c:pt>
                  <c:pt idx="45">
                    <c:v>5.28 </c:v>
                  </c:pt>
                  <c:pt idx="46">
                    <c:v>5.30 </c:v>
                  </c:pt>
                  <c:pt idx="47">
                    <c:v>5.33 </c:v>
                  </c:pt>
                  <c:pt idx="48">
                    <c:v>5.34 </c:v>
                  </c:pt>
                  <c:pt idx="49">
                    <c:v>5.35 </c:v>
                  </c:pt>
                  <c:pt idx="50">
                    <c:v>5.37 </c:v>
                  </c:pt>
                  <c:pt idx="51">
                    <c:v>5.38 </c:v>
                  </c:pt>
                  <c:pt idx="52">
                    <c:v>5.38 </c:v>
                  </c:pt>
                  <c:pt idx="53">
                    <c:v>5.40 </c:v>
                  </c:pt>
                  <c:pt idx="54">
                    <c:v>5.40 </c:v>
                  </c:pt>
                  <c:pt idx="55">
                    <c:v>5.43 </c:v>
                  </c:pt>
                  <c:pt idx="56">
                    <c:v>5.47 </c:v>
                  </c:pt>
                  <c:pt idx="57">
                    <c:v>5.49 </c:v>
                  </c:pt>
                  <c:pt idx="58">
                    <c:v>5.51 </c:v>
                  </c:pt>
                  <c:pt idx="59">
                    <c:v>5.53 </c:v>
                  </c:pt>
                  <c:pt idx="60">
                    <c:v>5.56 </c:v>
                  </c:pt>
                  <c:pt idx="61">
                    <c:v>5.58 </c:v>
                  </c:pt>
                  <c:pt idx="62">
                    <c:v>5.61 </c:v>
                  </c:pt>
                  <c:pt idx="63">
                    <c:v>5.65 </c:v>
                  </c:pt>
                  <c:pt idx="64">
                    <c:v>5.69 </c:v>
                  </c:pt>
                  <c:pt idx="65">
                    <c:v>5.75 </c:v>
                  </c:pt>
                  <c:pt idx="66">
                    <c:v>5.78 </c:v>
                  </c:pt>
                  <c:pt idx="67">
                    <c:v>5.81 </c:v>
                  </c:pt>
                  <c:pt idx="68">
                    <c:v>5.87 </c:v>
                  </c:pt>
                  <c:pt idx="69">
                    <c:v>5.91 </c:v>
                  </c:pt>
                  <c:pt idx="70">
                    <c:v>5.98 </c:v>
                  </c:pt>
                  <c:pt idx="71">
                    <c:v>6.00 </c:v>
                  </c:pt>
                  <c:pt idx="72">
                    <c:v>6.07 </c:v>
                  </c:pt>
                  <c:pt idx="73">
                    <c:v>DISC.</c:v>
                  </c:pt>
                </c:lvl>
                <c:lvl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  <c:lvl>
                  <c:pt idx="0">
                    <c:v>4.79 </c:v>
                  </c:pt>
                  <c:pt idx="1">
                    <c:v>4.76 </c:v>
                  </c:pt>
                  <c:pt idx="2">
                    <c:v>4.75 </c:v>
                  </c:pt>
                  <c:pt idx="3">
                    <c:v>4.72 </c:v>
                  </c:pt>
                  <c:pt idx="4">
                    <c:v>4.69 </c:v>
                  </c:pt>
                  <c:pt idx="5">
                    <c:v>4.65 </c:v>
                  </c:pt>
                  <c:pt idx="6">
                    <c:v>4.62 </c:v>
                  </c:pt>
                  <c:pt idx="7">
                    <c:v>4.65 </c:v>
                  </c:pt>
                  <c:pt idx="8">
                    <c:v>4.65 </c:v>
                  </c:pt>
                  <c:pt idx="9">
                    <c:v>4.65 </c:v>
                  </c:pt>
                  <c:pt idx="10">
                    <c:v>4.64 </c:v>
                  </c:pt>
                  <c:pt idx="11">
                    <c:v>4.66 </c:v>
                  </c:pt>
                  <c:pt idx="12">
                    <c:v>4.69 </c:v>
                  </c:pt>
                  <c:pt idx="13">
                    <c:v>4.72 </c:v>
                  </c:pt>
                  <c:pt idx="14">
                    <c:v>4.74 </c:v>
                  </c:pt>
                  <c:pt idx="15">
                    <c:v>4.76 </c:v>
                  </c:pt>
                  <c:pt idx="16">
                    <c:v>4.79 </c:v>
                  </c:pt>
                  <c:pt idx="17">
                    <c:v>4.82 </c:v>
                  </c:pt>
                  <c:pt idx="18">
                    <c:v>4.85 </c:v>
                  </c:pt>
                  <c:pt idx="19">
                    <c:v>4.89 </c:v>
                  </c:pt>
                  <c:pt idx="20">
                    <c:v>4.91 </c:v>
                  </c:pt>
                  <c:pt idx="21">
                    <c:v>4.92 </c:v>
                  </c:pt>
                  <c:pt idx="22">
                    <c:v>4.95 </c:v>
                  </c:pt>
                  <c:pt idx="23">
                    <c:v>4.97 </c:v>
                  </c:pt>
                  <c:pt idx="24">
                    <c:v>4.99 </c:v>
                  </c:pt>
                  <c:pt idx="25">
                    <c:v>5.01 </c:v>
                  </c:pt>
                  <c:pt idx="26">
                    <c:v>5.04 </c:v>
                  </c:pt>
                  <c:pt idx="27">
                    <c:v>5.05 </c:v>
                  </c:pt>
                  <c:pt idx="28">
                    <c:v>5.07 </c:v>
                  </c:pt>
                  <c:pt idx="29">
                    <c:v>5.10 </c:v>
                  </c:pt>
                  <c:pt idx="30">
                    <c:v>5.12 </c:v>
                  </c:pt>
                  <c:pt idx="31">
                    <c:v>5.16 </c:v>
                  </c:pt>
                  <c:pt idx="32">
                    <c:v>5.20 </c:v>
                  </c:pt>
                  <c:pt idx="33">
                    <c:v>5.22 </c:v>
                  </c:pt>
                  <c:pt idx="34">
                    <c:v>5.24 </c:v>
                  </c:pt>
                  <c:pt idx="35">
                    <c:v>5.28 </c:v>
                  </c:pt>
                  <c:pt idx="36">
                    <c:v>5.30 </c:v>
                  </c:pt>
                  <c:pt idx="37">
                    <c:v>5.33 </c:v>
                  </c:pt>
                  <c:pt idx="38">
                    <c:v>5.35 </c:v>
                  </c:pt>
                  <c:pt idx="39">
                    <c:v>5.36 </c:v>
                  </c:pt>
                  <c:pt idx="40">
                    <c:v>5.38 </c:v>
                  </c:pt>
                  <c:pt idx="41">
                    <c:v>5.40 </c:v>
                  </c:pt>
                  <c:pt idx="42">
                    <c:v>5.41 </c:v>
                  </c:pt>
                  <c:pt idx="43">
                    <c:v>5.43 </c:v>
                  </c:pt>
                  <c:pt idx="44">
                    <c:v>5.45 </c:v>
                  </c:pt>
                  <c:pt idx="45">
                    <c:v>5.46 </c:v>
                  </c:pt>
                  <c:pt idx="46">
                    <c:v>5.47 </c:v>
                  </c:pt>
                  <c:pt idx="47">
                    <c:v>5.47 </c:v>
                  </c:pt>
                  <c:pt idx="48">
                    <c:v>5.47 </c:v>
                  </c:pt>
                  <c:pt idx="49">
                    <c:v>5.48 </c:v>
                  </c:pt>
                  <c:pt idx="50">
                    <c:v>5.48 </c:v>
                  </c:pt>
                  <c:pt idx="51">
                    <c:v>5.48 </c:v>
                  </c:pt>
                  <c:pt idx="52">
                    <c:v>5.46 </c:v>
                  </c:pt>
                  <c:pt idx="53">
                    <c:v>5.49 </c:v>
                  </c:pt>
                  <c:pt idx="54">
                    <c:v>5.52 </c:v>
                  </c:pt>
                  <c:pt idx="55">
                    <c:v>5.53 </c:v>
                  </c:pt>
                  <c:pt idx="56">
                    <c:v>5.55 </c:v>
                  </c:pt>
                  <c:pt idx="57">
                    <c:v>5.56 </c:v>
                  </c:pt>
                  <c:pt idx="58">
                    <c:v>5.58 </c:v>
                  </c:pt>
                  <c:pt idx="59">
                    <c:v>5.59 </c:v>
                  </c:pt>
                  <c:pt idx="60">
                    <c:v>5.61 </c:v>
                  </c:pt>
                  <c:pt idx="61">
                    <c:v>5.61 </c:v>
                  </c:pt>
                  <c:pt idx="62">
                    <c:v>5.64 </c:v>
                  </c:pt>
                  <c:pt idx="63">
                    <c:v>5.68 </c:v>
                  </c:pt>
                  <c:pt idx="64">
                    <c:v>5.74 </c:v>
                  </c:pt>
                  <c:pt idx="65">
                    <c:v>5.80 </c:v>
                  </c:pt>
                  <c:pt idx="66">
                    <c:v>5.81 </c:v>
                  </c:pt>
                  <c:pt idx="67">
                    <c:v>5.86 </c:v>
                  </c:pt>
                  <c:pt idx="68">
                    <c:v>5.93 </c:v>
                  </c:pt>
                  <c:pt idx="69">
                    <c:v>5.98 </c:v>
                  </c:pt>
                  <c:pt idx="70">
                    <c:v>6.07 </c:v>
                  </c:pt>
                  <c:pt idx="71">
                    <c:v>6.10 </c:v>
                  </c:pt>
                  <c:pt idx="72">
                    <c:v>6.21 </c:v>
                  </c:pt>
                  <c:pt idx="73">
                    <c:v>DISC.</c:v>
                  </c:pt>
                </c:lvl>
                <c:lvl>
                  <c:pt idx="0">
                    <c:v>4.80 </c:v>
                  </c:pt>
                  <c:pt idx="1">
                    <c:v>4.85 </c:v>
                  </c:pt>
                  <c:pt idx="2">
                    <c:v>4.96 </c:v>
                  </c:pt>
                  <c:pt idx="3">
                    <c:v>4.98 </c:v>
                  </c:pt>
                  <c:pt idx="4">
                    <c:v>5.03 </c:v>
                  </c:pt>
                  <c:pt idx="5">
                    <c:v>5.02 </c:v>
                  </c:pt>
                  <c:pt idx="6">
                    <c:v>4.94 </c:v>
                  </c:pt>
                  <c:pt idx="7">
                    <c:v>5.04 </c:v>
                  </c:pt>
                  <c:pt idx="8">
                    <c:v>5.14 </c:v>
                  </c:pt>
                  <c:pt idx="9">
                    <c:v>5.18 </c:v>
                  </c:pt>
                  <c:pt idx="10">
                    <c:v>5.24 </c:v>
                  </c:pt>
                  <c:pt idx="11">
                    <c:v>5.31 </c:v>
                  </c:pt>
                  <c:pt idx="12">
                    <c:v>5.38 </c:v>
                  </c:pt>
                  <c:pt idx="13">
                    <c:v>5.48 </c:v>
                  </c:pt>
                  <c:pt idx="14">
                    <c:v>5.51 </c:v>
                  </c:pt>
                  <c:pt idx="15">
                    <c:v>5.54 </c:v>
                  </c:pt>
                  <c:pt idx="16">
                    <c:v>5.53 </c:v>
                  </c:pt>
                  <c:pt idx="17">
                    <c:v>5.58 </c:v>
                  </c:pt>
                  <c:pt idx="18">
                    <c:v>5.67 </c:v>
                  </c:pt>
                  <c:pt idx="19">
                    <c:v>5.59 </c:v>
                  </c:pt>
                  <c:pt idx="20">
                    <c:v>5.63 </c:v>
                  </c:pt>
                  <c:pt idx="21">
                    <c:v>5.63 </c:v>
                  </c:pt>
                  <c:pt idx="22">
                    <c:v>5.63 </c:v>
                  </c:pt>
                  <c:pt idx="23">
                    <c:v>5.58 </c:v>
                  </c:pt>
                  <c:pt idx="24">
                    <c:v>5.52 </c:v>
                  </c:pt>
                  <c:pt idx="25">
                    <c:v>5.44 </c:v>
                  </c:pt>
                  <c:pt idx="26">
                    <c:v>5.39 </c:v>
                  </c:pt>
                  <c:pt idx="27">
                    <c:v>5.33 </c:v>
                  </c:pt>
                  <c:pt idx="28">
                    <c:v>5.38 </c:v>
                  </c:pt>
                  <c:pt idx="29">
                    <c:v>5.40 </c:v>
                  </c:pt>
                  <c:pt idx="30">
                    <c:v>5.39 </c:v>
                  </c:pt>
                  <c:pt idx="31">
                    <c:v>5.47 </c:v>
                  </c:pt>
                  <c:pt idx="32">
                    <c:v>5.50 </c:v>
                  </c:pt>
                  <c:pt idx="33">
                    <c:v>5.48 </c:v>
                  </c:pt>
                  <c:pt idx="34">
                    <c:v>5.46 </c:v>
                  </c:pt>
                  <c:pt idx="35">
                    <c:v>5.46 </c:v>
                  </c:pt>
                  <c:pt idx="36">
                    <c:v>5.51 </c:v>
                  </c:pt>
                  <c:pt idx="37">
                    <c:v>5.53 </c:v>
                  </c:pt>
                  <c:pt idx="38">
                    <c:v>5.53 </c:v>
                  </c:pt>
                  <c:pt idx="39">
                    <c:v>5.58 </c:v>
                  </c:pt>
                  <c:pt idx="40">
                    <c:v>5.60 </c:v>
                  </c:pt>
                  <c:pt idx="41">
                    <c:v>5.61 </c:v>
                  </c:pt>
                  <c:pt idx="42">
                    <c:v>5.65 </c:v>
                  </c:pt>
                  <c:pt idx="43">
                    <c:v>5.60 </c:v>
                  </c:pt>
                  <c:pt idx="44">
                    <c:v>5.53 </c:v>
                  </c:pt>
                  <c:pt idx="45">
                    <c:v>5.54 </c:v>
                  </c:pt>
                  <c:pt idx="46">
                    <c:v>5.54 </c:v>
                  </c:pt>
                  <c:pt idx="47">
                    <c:v>5.54 </c:v>
                  </c:pt>
                  <c:pt idx="48">
                    <c:v>5.48 </c:v>
                  </c:pt>
                  <c:pt idx="49">
                    <c:v>5.46 </c:v>
                  </c:pt>
                  <c:pt idx="50">
                    <c:v>5.48 </c:v>
                  </c:pt>
                  <c:pt idx="51">
                    <c:v>5.46 </c:v>
                  </c:pt>
                  <c:pt idx="52">
                    <c:v>5.35 </c:v>
                  </c:pt>
                  <c:pt idx="53">
                    <c:v>5.38 </c:v>
                  </c:pt>
                  <c:pt idx="54">
                    <c:v>5.37 </c:v>
                  </c:pt>
                  <c:pt idx="55">
                    <c:v>5.44 </c:v>
                  </c:pt>
                  <c:pt idx="56">
                    <c:v>5.53 </c:v>
                  </c:pt>
                  <c:pt idx="57">
                    <c:v>5.60 </c:v>
                  </c:pt>
                  <c:pt idx="58">
                    <c:v>5.68 </c:v>
                  </c:pt>
                  <c:pt idx="59">
                    <c:v>5.78 </c:v>
                  </c:pt>
                  <c:pt idx="60">
                    <c:v>5.92 </c:v>
                  </c:pt>
                  <c:pt idx="61">
                    <c:v>6.00 </c:v>
                  </c:pt>
                  <c:pt idx="62">
                    <c:v>6.16 </c:v>
                  </c:pt>
                  <c:pt idx="63">
                    <c:v>6.36 </c:v>
                  </c:pt>
                  <c:pt idx="64">
                    <c:v>6.62 </c:v>
                  </c:pt>
                  <c:pt idx="65">
                    <c:v>6.81 </c:v>
                  </c:pt>
                  <c:pt idx="66">
                    <c:v>6.83 </c:v>
                  </c:pt>
                  <c:pt idx="67">
                    <c:v>6.93 </c:v>
                  </c:pt>
                  <c:pt idx="68">
                    <c:v>7.16 </c:v>
                  </c:pt>
                  <c:pt idx="69">
                    <c:v>7.31 </c:v>
                  </c:pt>
                  <c:pt idx="70">
                    <c:v>7.60 </c:v>
                  </c:pt>
                  <c:pt idx="71">
                    <c:v>7.64 </c:v>
                  </c:pt>
                  <c:pt idx="72">
                    <c:v>7.91 </c:v>
                  </c:pt>
                  <c:pt idx="73">
                    <c:v>DISC. </c:v>
                  </c:pt>
                </c:lvl>
                <c:lvl>
                  <c:pt idx="0">
                    <c:v>4.50 </c:v>
                  </c:pt>
                  <c:pt idx="1">
                    <c:v>4.80 </c:v>
                  </c:pt>
                  <c:pt idx="2">
                    <c:v>5.60 </c:v>
                  </c:pt>
                  <c:pt idx="3">
                    <c:v>5.00 </c:v>
                  </c:pt>
                  <c:pt idx="4">
                    <c:v>5.60 </c:v>
                  </c:pt>
                  <c:pt idx="5">
                    <c:v>4.80 </c:v>
                  </c:pt>
                  <c:pt idx="6">
                    <c:v>4.50 </c:v>
                  </c:pt>
                  <c:pt idx="7">
                    <c:v>6.70 </c:v>
                  </c:pt>
                  <c:pt idx="8">
                    <c:v>5.00 </c:v>
                  </c:pt>
                  <c:pt idx="9">
                    <c:v>5.40 </c:v>
                  </c:pt>
                  <c:pt idx="10">
                    <c:v>5.70 </c:v>
                  </c:pt>
                  <c:pt idx="11">
                    <c:v>6.10 </c:v>
                  </c:pt>
                  <c:pt idx="12">
                    <c:v>5.40 </c:v>
                  </c:pt>
                  <c:pt idx="13">
                    <c:v>6.00 </c:v>
                  </c:pt>
                  <c:pt idx="14">
                    <c:v>5.90 </c:v>
                  </c:pt>
                  <c:pt idx="15">
                    <c:v>5.40 </c:v>
                  </c:pt>
                  <c:pt idx="16">
                    <c:v>5.40 </c:v>
                  </c:pt>
                  <c:pt idx="17">
                    <c:v>5.40 </c:v>
                  </c:pt>
                  <c:pt idx="18">
                    <c:v>5.60 </c:v>
                  </c:pt>
                  <c:pt idx="19">
                    <c:v>5.80 </c:v>
                  </c:pt>
                  <c:pt idx="20">
                    <c:v>5.50 </c:v>
                  </c:pt>
                  <c:pt idx="21">
                    <c:v>5.30 </c:v>
                  </c:pt>
                  <c:pt idx="22">
                    <c:v>5.70 </c:v>
                  </c:pt>
                  <c:pt idx="23">
                    <c:v>5.60 </c:v>
                  </c:pt>
                  <c:pt idx="24">
                    <c:v>4.60 </c:v>
                  </c:pt>
                  <c:pt idx="25">
                    <c:v>5.10 </c:v>
                  </c:pt>
                  <c:pt idx="26">
                    <c:v>5.30 </c:v>
                  </c:pt>
                  <c:pt idx="27">
                    <c:v>4.70 </c:v>
                  </c:pt>
                  <c:pt idx="28">
                    <c:v>5.90 </c:v>
                  </c:pt>
                  <c:pt idx="29">
                    <c:v>5.70 </c:v>
                  </c:pt>
                  <c:pt idx="30">
                    <c:v>5.50 </c:v>
                  </c:pt>
                  <c:pt idx="31">
                    <c:v>6.70 </c:v>
                  </c:pt>
                  <c:pt idx="32">
                    <c:v>5.90 </c:v>
                  </c:pt>
                  <c:pt idx="33">
                    <c:v>5.10 </c:v>
                  </c:pt>
                  <c:pt idx="34">
                    <c:v>5.40 </c:v>
                  </c:pt>
                  <c:pt idx="35">
                    <c:v>5.60 </c:v>
                  </c:pt>
                  <c:pt idx="36">
                    <c:v>5.20 </c:v>
                  </c:pt>
                  <c:pt idx="37">
                    <c:v>5.40 </c:v>
                  </c:pt>
                  <c:pt idx="38">
                    <c:v>5.20 </c:v>
                  </c:pt>
                  <c:pt idx="39">
                    <c:v>5.30 </c:v>
                  </c:pt>
                  <c:pt idx="40">
                    <c:v>6.20 </c:v>
                  </c:pt>
                  <c:pt idx="41">
                    <c:v>5.80 </c:v>
                  </c:pt>
                  <c:pt idx="42">
                    <c:v>6.00 </c:v>
                  </c:pt>
                  <c:pt idx="43">
                    <c:v>6.10 </c:v>
                  </c:pt>
                  <c:pt idx="44">
                    <c:v>5.10 </c:v>
                  </c:pt>
                  <c:pt idx="45">
                    <c:v>5.20 </c:v>
                  </c:pt>
                  <c:pt idx="46">
                    <c:v>5.40 </c:v>
                  </c:pt>
                  <c:pt idx="47">
                    <c:v>5.60 </c:v>
                  </c:pt>
                  <c:pt idx="48">
                    <c:v>4.50 </c:v>
                  </c:pt>
                  <c:pt idx="49">
                    <c:v>5.10 </c:v>
                  </c:pt>
                  <c:pt idx="50">
                    <c:v>5.50 </c:v>
                  </c:pt>
                  <c:pt idx="51">
                    <c:v>5.00 </c:v>
                  </c:pt>
                  <c:pt idx="52">
                    <c:v>4.90 </c:v>
                  </c:pt>
                  <c:pt idx="53">
                    <c:v>6.10 </c:v>
                  </c:pt>
                  <c:pt idx="54">
                    <c:v>5.90 </c:v>
                  </c:pt>
                  <c:pt idx="55">
                    <c:v>7.00 </c:v>
                  </c:pt>
                  <c:pt idx="56">
                    <c:v>6.20 </c:v>
                  </c:pt>
                  <c:pt idx="57">
                    <c:v>6.00 </c:v>
                  </c:pt>
                  <c:pt idx="58">
                    <c:v>6.30 </c:v>
                  </c:pt>
                  <c:pt idx="59">
                    <c:v>6.80 </c:v>
                  </c:pt>
                  <c:pt idx="60">
                    <c:v>6.20 </c:v>
                  </c:pt>
                  <c:pt idx="61">
                    <c:v>6.10 </c:v>
                  </c:pt>
                  <c:pt idx="62">
                    <c:v>7.40 </c:v>
                  </c:pt>
                  <c:pt idx="63">
                    <c:v>7.40 </c:v>
                  </c:pt>
                  <c:pt idx="64">
                    <c:v>8.00 </c:v>
                  </c:pt>
                  <c:pt idx="65">
                    <c:v>8.40 </c:v>
                  </c:pt>
                  <c:pt idx="66">
                    <c:v>6.10 </c:v>
                  </c:pt>
                  <c:pt idx="67">
                    <c:v>8.25 </c:v>
                  </c:pt>
                  <c:pt idx="68">
                    <c:v>9.00 </c:v>
                  </c:pt>
                  <c:pt idx="69">
                    <c:v>7.80 </c:v>
                  </c:pt>
                  <c:pt idx="70">
                    <c:v>9.70 </c:v>
                  </c:pt>
                  <c:pt idx="71">
                    <c:v>7.30 </c:v>
                  </c:pt>
                  <c:pt idx="72">
                    <c:v>9.50 </c:v>
                  </c:pt>
                  <c:pt idx="73">
                    <c:v>DISC.</c:v>
                  </c:pt>
                </c:lvl>
                <c:lvl>
                  <c:pt idx="67">
                    <c:v>8.40</c:v>
                  </c:pt>
                  <c:pt idx="68">
                    <c:v>8.40</c:v>
                  </c:pt>
                  <c:pt idx="69">
                    <c:v>8.20</c:v>
                  </c:pt>
                  <c:pt idx="70">
                    <c:v>10.30</c:v>
                  </c:pt>
                  <c:pt idx="71">
                    <c:v>6.50</c:v>
                  </c:pt>
                  <c:pt idx="72">
                    <c:v>9.60</c:v>
                  </c:pt>
                  <c:pt idx="73">
                    <c:v>3.30</c:v>
                  </c:pt>
                  <c:pt idx="74">
                    <c:v>4.00</c:v>
                  </c:pt>
                  <c:pt idx="75">
                    <c:v>4.30</c:v>
                  </c:pt>
                  <c:pt idx="76">
                    <c:v>3.90</c:v>
                  </c:pt>
                  <c:pt idx="77">
                    <c:v>3.20</c:v>
                  </c:pt>
                  <c:pt idx="78">
                    <c:v>4.80</c:v>
                  </c:pt>
                  <c:pt idx="79">
                    <c:v>2.10</c:v>
                  </c:pt>
                  <c:pt idx="80">
                    <c:v>2.20</c:v>
                  </c:pt>
                  <c:pt idx="81">
                    <c:v>2.20</c:v>
                  </c:pt>
                  <c:pt idx="82">
                    <c:v>3.30</c:v>
                  </c:pt>
                  <c:pt idx="83">
                    <c:v>2.40</c:v>
                  </c:pt>
                  <c:pt idx="84">
                    <c:v>2.10</c:v>
                  </c:pt>
                  <c:pt idx="85">
                    <c:v>2.30</c:v>
                  </c:pt>
                  <c:pt idx="86">
                    <c:v>2.30</c:v>
                  </c:pt>
                  <c:pt idx="87">
                    <c:v>2.70</c:v>
                  </c:pt>
                  <c:pt idx="88">
                    <c:v>3.10</c:v>
                  </c:pt>
                  <c:pt idx="89">
                    <c:v>2.70</c:v>
                  </c:pt>
                  <c:pt idx="90">
                    <c:v>2.50</c:v>
                  </c:pt>
                  <c:pt idx="91">
                    <c:v>2.30</c:v>
                  </c:pt>
                  <c:pt idx="92">
                    <c:v>2.30</c:v>
                  </c:pt>
                  <c:pt idx="93">
                    <c:v>3.40</c:v>
                  </c:pt>
                  <c:pt idx="94">
                    <c:v>3.40</c:v>
                  </c:pt>
                  <c:pt idx="95">
                    <c:v>2.60</c:v>
                  </c:pt>
                  <c:pt idx="96">
                    <c:v>3.20</c:v>
                  </c:pt>
                  <c:pt idx="97">
                    <c:v>3.00</c:v>
                  </c:pt>
                  <c:pt idx="98">
                    <c:v>2.10</c:v>
                  </c:pt>
                  <c:pt idx="99">
                    <c:v>2.10</c:v>
                  </c:pt>
                  <c:pt idx="100">
                    <c:v>2.70</c:v>
                  </c:pt>
                  <c:pt idx="101">
                    <c:v>2.90</c:v>
                  </c:pt>
                  <c:pt idx="102">
                    <c:v>3.60</c:v>
                  </c:pt>
                  <c:pt idx="103">
                    <c:v>3.50</c:v>
                  </c:pt>
                  <c:pt idx="104">
                    <c:v>3.10</c:v>
                  </c:pt>
                  <c:pt idx="105">
                    <c:v>3.40</c:v>
                  </c:pt>
                  <c:pt idx="106">
                    <c:v>4.10</c:v>
                  </c:pt>
                  <c:pt idx="107">
                    <c:v>2.60</c:v>
                  </c:pt>
                  <c:pt idx="108">
                    <c:v>2.70</c:v>
                  </c:pt>
                  <c:pt idx="109">
                    <c:v>3.00</c:v>
                  </c:pt>
                  <c:pt idx="110">
                    <c:v>3.30</c:v>
                  </c:pt>
                  <c:pt idx="111">
                    <c:v>3.70</c:v>
                  </c:pt>
                  <c:pt idx="112">
                    <c:v>3.50</c:v>
                  </c:pt>
                  <c:pt idx="113">
                    <c:v>3.40</c:v>
                  </c:pt>
                  <c:pt idx="114">
                    <c:v>3.20</c:v>
                  </c:pt>
                  <c:pt idx="115">
                    <c:v>3.20</c:v>
                  </c:pt>
                  <c:pt idx="116">
                    <c:v>3.10</c:v>
                  </c:pt>
                  <c:pt idx="117">
                    <c:v>3.70</c:v>
                  </c:pt>
                  <c:pt idx="118">
                    <c:v>4.20</c:v>
                  </c:pt>
                  <c:pt idx="119">
                    <c:v>3.10</c:v>
                  </c:pt>
                  <c:pt idx="120">
                    <c:v>3.40</c:v>
                  </c:pt>
                  <c:pt idx="121">
                    <c:v>3.40</c:v>
                  </c:pt>
                  <c:pt idx="122">
                    <c:v>3.60</c:v>
                  </c:pt>
                  <c:pt idx="123">
                    <c:v>3.70</c:v>
                  </c:pt>
                  <c:pt idx="124">
                    <c:v>3.80</c:v>
                  </c:pt>
                  <c:pt idx="125">
                    <c:v>3.80</c:v>
                  </c:pt>
                  <c:pt idx="126">
                    <c:v>4.90</c:v>
                  </c:pt>
                  <c:pt idx="127">
                    <c:v>3.80</c:v>
                  </c:pt>
                  <c:pt idx="128">
                    <c:v>3.80</c:v>
                  </c:pt>
                  <c:pt idx="129">
                    <c:v>4.40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3.50</c:v>
                  </c:pt>
                  <c:pt idx="133">
                    <c:v>4.20</c:v>
                  </c:pt>
                  <c:pt idx="134">
                    <c:v>3.80</c:v>
                  </c:pt>
                  <c:pt idx="135">
                    <c:v>3.80</c:v>
                  </c:pt>
                  <c:pt idx="136">
                    <c:v>3.60</c:v>
                  </c:pt>
                  <c:pt idx="137">
                    <c:v>4.30</c:v>
                  </c:pt>
                  <c:pt idx="138">
                    <c:v>5.00</c:v>
                  </c:pt>
                  <c:pt idx="139">
                    <c:v>4.50</c:v>
                  </c:pt>
                </c:lvl>
                <c:lvl>
                  <c:pt idx="67">
                    <c:v>8.10</c:v>
                  </c:pt>
                  <c:pt idx="68">
                    <c:v>9.60</c:v>
                  </c:pt>
                  <c:pt idx="69">
                    <c:v>7.40</c:v>
                  </c:pt>
                  <c:pt idx="70">
                    <c:v>9.10</c:v>
                  </c:pt>
                  <c:pt idx="71">
                    <c:v>8.10</c:v>
                  </c:pt>
                  <c:pt idx="72">
                    <c:v>9.40</c:v>
                  </c:pt>
                  <c:pt idx="73">
                    <c:v>3.50</c:v>
                  </c:pt>
                  <c:pt idx="74">
                    <c:v>4.20</c:v>
                  </c:pt>
                  <c:pt idx="75">
                    <c:v>4.20</c:v>
                  </c:pt>
                  <c:pt idx="76">
                    <c:v>4.10</c:v>
                  </c:pt>
                  <c:pt idx="77">
                    <c:v>3.40</c:v>
                  </c:pt>
                  <c:pt idx="78">
                    <c:v>3.80</c:v>
                  </c:pt>
                  <c:pt idx="79">
                    <c:v>2.80</c:v>
                  </c:pt>
                  <c:pt idx="80">
                    <c:v>1.80</c:v>
                  </c:pt>
                  <c:pt idx="81">
                    <c:v>2.50</c:v>
                  </c:pt>
                  <c:pt idx="82">
                    <c:v>2.40</c:v>
                  </c:pt>
                  <c:pt idx="83">
                    <c:v>2.70</c:v>
                  </c:pt>
                  <c:pt idx="84">
                    <c:v>2.50</c:v>
                  </c:pt>
                  <c:pt idx="85">
                    <c:v>2.20</c:v>
                  </c:pt>
                  <c:pt idx="86">
                    <c:v>2.50</c:v>
                  </c:pt>
                  <c:pt idx="87">
                    <c:v>2.20</c:v>
                  </c:pt>
                  <c:pt idx="88">
                    <c:v>3.00</c:v>
                  </c:pt>
                  <c:pt idx="89">
                    <c:v>3.40</c:v>
                  </c:pt>
                  <c:pt idx="90">
                    <c:v>2.30</c:v>
                  </c:pt>
                  <c:pt idx="91">
                    <c:v>2.50</c:v>
                  </c:pt>
                  <c:pt idx="92">
                    <c:v>2.90</c:v>
                  </c:pt>
                  <c:pt idx="93">
                    <c:v>2.70</c:v>
                  </c:pt>
                  <c:pt idx="94">
                    <c:v>2.90</c:v>
                  </c:pt>
                  <c:pt idx="95">
                    <c:v>2.90</c:v>
                  </c:pt>
                  <c:pt idx="96">
                    <c:v>2.90</c:v>
                  </c:pt>
                  <c:pt idx="97">
                    <c:v>3.10</c:v>
                  </c:pt>
                  <c:pt idx="98">
                    <c:v>2.80</c:v>
                  </c:pt>
                  <c:pt idx="99">
                    <c:v>2.00</c:v>
                  </c:pt>
                  <c:pt idx="100">
                    <c:v>2.60</c:v>
                  </c:pt>
                  <c:pt idx="101">
                    <c:v>3.00</c:v>
                  </c:pt>
                  <c:pt idx="102">
                    <c:v>3.40</c:v>
                  </c:pt>
                  <c:pt idx="103">
                    <c:v>3.90</c:v>
                  </c:pt>
                  <c:pt idx="104">
                    <c:v>3.10</c:v>
                  </c:pt>
                  <c:pt idx="105">
                    <c:v>3.00</c:v>
                  </c:pt>
                  <c:pt idx="106">
                    <c:v>2.80</c:v>
                  </c:pt>
                  <c:pt idx="107">
                    <c:v>2.70</c:v>
                  </c:pt>
                  <c:pt idx="108">
                    <c:v>3.10</c:v>
                  </c:pt>
                  <c:pt idx="109">
                    <c:v>2.80</c:v>
                  </c:pt>
                  <c:pt idx="110">
                    <c:v>3.40</c:v>
                  </c:pt>
                  <c:pt idx="111">
                    <c:v>3.20</c:v>
                  </c:pt>
                  <c:pt idx="112">
                    <c:v>3.50</c:v>
                  </c:pt>
                  <c:pt idx="113">
                    <c:v>3.80</c:v>
                  </c:pt>
                  <c:pt idx="114">
                    <c:v>2.10</c:v>
                  </c:pt>
                  <c:pt idx="115">
                    <c:v>3.70</c:v>
                  </c:pt>
                  <c:pt idx="116">
                    <c:v>3.10</c:v>
                  </c:pt>
                  <c:pt idx="117">
                    <c:v>3.50</c:v>
                  </c:pt>
                  <c:pt idx="118">
                    <c:v>3.40</c:v>
                  </c:pt>
                  <c:pt idx="119">
                    <c:v>3.50</c:v>
                  </c:pt>
                  <c:pt idx="120">
                    <c:v>3.20</c:v>
                  </c:pt>
                  <c:pt idx="121">
                    <c:v>3.40</c:v>
                  </c:pt>
                  <c:pt idx="122">
                    <c:v>3.50</c:v>
                  </c:pt>
                  <c:pt idx="123">
                    <c:v>3.50</c:v>
                  </c:pt>
                  <c:pt idx="124">
                    <c:v>3.90</c:v>
                  </c:pt>
                  <c:pt idx="125">
                    <c:v>4.60</c:v>
                  </c:pt>
                  <c:pt idx="126">
                    <c:v>4.20</c:v>
                  </c:pt>
                  <c:pt idx="127">
                    <c:v>3.80</c:v>
                  </c:pt>
                  <c:pt idx="128">
                    <c:v>4.10</c:v>
                  </c:pt>
                  <c:pt idx="129">
                    <c:v>3.80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3.80</c:v>
                  </c:pt>
                  <c:pt idx="133">
                    <c:v>3.80</c:v>
                  </c:pt>
                  <c:pt idx="134">
                    <c:v>3.90</c:v>
                  </c:pt>
                  <c:pt idx="135">
                    <c:v>4.10</c:v>
                  </c:pt>
                  <c:pt idx="136">
                    <c:v>4.10</c:v>
                  </c:pt>
                  <c:pt idx="137">
                    <c:v>4.80</c:v>
                  </c:pt>
                  <c:pt idx="138">
                    <c:v>4.50</c:v>
                  </c:pt>
                  <c:pt idx="139">
                    <c:v>4.50</c:v>
                  </c:pt>
                </c:lvl>
                <c:lvl>
                  <c:pt idx="94">
                    <c:v>3.09</c:v>
                  </c:pt>
                  <c:pt idx="95">
                    <c:v>3.06</c:v>
                  </c:pt>
                  <c:pt idx="96">
                    <c:v>3.04</c:v>
                  </c:pt>
                  <c:pt idx="97">
                    <c:v>3.02</c:v>
                  </c:pt>
                  <c:pt idx="98">
                    <c:v>2.99</c:v>
                  </c:pt>
                  <c:pt idx="99">
                    <c:v>2.94</c:v>
                  </c:pt>
                  <c:pt idx="100">
                    <c:v>2.92</c:v>
                  </c:pt>
                  <c:pt idx="101">
                    <c:v>2.90</c:v>
                  </c:pt>
                  <c:pt idx="102">
                    <c:v>2.89</c:v>
                  </c:pt>
                  <c:pt idx="103">
                    <c:v>2.89</c:v>
                  </c:pt>
                  <c:pt idx="104">
                    <c:v>2.87</c:v>
                  </c:pt>
                  <c:pt idx="105">
                    <c:v>2.86</c:v>
                  </c:pt>
                  <c:pt idx="106">
                    <c:v>2.86</c:v>
                  </c:pt>
                  <c:pt idx="107">
                    <c:v>2.84</c:v>
                  </c:pt>
                  <c:pt idx="108">
                    <c:v>2.82</c:v>
                  </c:pt>
                  <c:pt idx="109">
                    <c:v>2.81</c:v>
                  </c:pt>
                  <c:pt idx="110">
                    <c:v>2.80</c:v>
                  </c:pt>
                  <c:pt idx="111">
                    <c:v>2.79</c:v>
                  </c:pt>
                  <c:pt idx="112">
                    <c:v>2.79</c:v>
                  </c:pt>
                  <c:pt idx="113">
                    <c:v>2.79</c:v>
                  </c:pt>
                  <c:pt idx="114">
                    <c:v>2.77</c:v>
                  </c:pt>
                  <c:pt idx="115">
                    <c:v>2.77</c:v>
                  </c:pt>
                  <c:pt idx="116">
                    <c:v>2.76</c:v>
                  </c:pt>
                  <c:pt idx="117">
                    <c:v>2.76</c:v>
                  </c:pt>
                  <c:pt idx="118">
                    <c:v>2.76</c:v>
                  </c:pt>
                  <c:pt idx="119">
                    <c:v>2.75</c:v>
                  </c:pt>
                  <c:pt idx="120">
                    <c:v>2.75</c:v>
                  </c:pt>
                  <c:pt idx="121">
                    <c:v>2.74</c:v>
                  </c:pt>
                  <c:pt idx="122">
                    <c:v>2.74</c:v>
                  </c:pt>
                  <c:pt idx="123">
                    <c:v>2.74</c:v>
                  </c:pt>
                  <c:pt idx="124">
                    <c:v>2.74</c:v>
                  </c:pt>
                  <c:pt idx="125">
                    <c:v>2.75</c:v>
                  </c:pt>
                  <c:pt idx="126">
                    <c:v>2.75</c:v>
                  </c:pt>
                  <c:pt idx="127">
                    <c:v>2.75</c:v>
                  </c:pt>
                  <c:pt idx="128">
                    <c:v>2.75</c:v>
                  </c:pt>
                  <c:pt idx="129">
                    <c:v>2.75</c:v>
                  </c:pt>
                  <c:pt idx="130">
                    <c:v>2.96</c:v>
                  </c:pt>
                  <c:pt idx="131">
                    <c:v>2.95</c:v>
                  </c:pt>
                  <c:pt idx="132">
                    <c:v>2.95</c:v>
                  </c:pt>
                  <c:pt idx="133">
                    <c:v>2.95</c:v>
                  </c:pt>
                  <c:pt idx="134">
                    <c:v>2.95</c:v>
                  </c:pt>
                  <c:pt idx="135">
                    <c:v>2.95</c:v>
                  </c:pt>
                  <c:pt idx="136">
                    <c:v>2.95</c:v>
                  </c:pt>
                  <c:pt idx="137">
                    <c:v>2.95</c:v>
                  </c:pt>
                  <c:pt idx="138">
                    <c:v>2.95</c:v>
                  </c:pt>
                  <c:pt idx="139">
                    <c:v>2.95</c:v>
                  </c:pt>
                </c:lvl>
                <c:lvl>
                  <c:pt idx="94">
                    <c:v>4.69</c:v>
                  </c:pt>
                  <c:pt idx="95">
                    <c:v>4.67</c:v>
                  </c:pt>
                  <c:pt idx="96">
                    <c:v>4.64</c:v>
                  </c:pt>
                  <c:pt idx="97">
                    <c:v>4.62</c:v>
                  </c:pt>
                  <c:pt idx="98">
                    <c:v>4.60</c:v>
                  </c:pt>
                  <c:pt idx="99">
                    <c:v>4.58</c:v>
                  </c:pt>
                  <c:pt idx="100">
                    <c:v>4.57</c:v>
                  </c:pt>
                  <c:pt idx="101">
                    <c:v>4.55</c:v>
                  </c:pt>
                  <c:pt idx="102">
                    <c:v>4.52</c:v>
                  </c:pt>
                  <c:pt idx="103">
                    <c:v>4.51</c:v>
                  </c:pt>
                  <c:pt idx="104">
                    <c:v>4.50</c:v>
                  </c:pt>
                  <c:pt idx="105">
                    <c:v>4.47</c:v>
                  </c:pt>
                  <c:pt idx="106">
                    <c:v>4.44</c:v>
                  </c:pt>
                  <c:pt idx="107">
                    <c:v>4.44</c:v>
                  </c:pt>
                  <c:pt idx="108">
                    <c:v>4.42</c:v>
                  </c:pt>
                  <c:pt idx="109">
                    <c:v>4.41</c:v>
                  </c:pt>
                  <c:pt idx="110">
                    <c:v>4.40</c:v>
                  </c:pt>
                  <c:pt idx="111">
                    <c:v>4.39</c:v>
                  </c:pt>
                  <c:pt idx="112">
                    <c:v>4.36</c:v>
                  </c:pt>
                  <c:pt idx="113">
                    <c:v>4.33</c:v>
                  </c:pt>
                  <c:pt idx="114">
                    <c:v>4.29</c:v>
                  </c:pt>
                  <c:pt idx="115">
                    <c:v>4.25</c:v>
                  </c:pt>
                  <c:pt idx="116">
                    <c:v>4.23</c:v>
                  </c:pt>
                  <c:pt idx="117">
                    <c:v>4.21</c:v>
                  </c:pt>
                  <c:pt idx="118">
                    <c:v>4.19</c:v>
                  </c:pt>
                  <c:pt idx="119">
                    <c:v>4.17</c:v>
                  </c:pt>
                  <c:pt idx="120">
                    <c:v>4.15</c:v>
                  </c:pt>
                  <c:pt idx="121">
                    <c:v>4.13</c:v>
                  </c:pt>
                  <c:pt idx="122">
                    <c:v>4.12</c:v>
                  </c:pt>
                  <c:pt idx="123">
                    <c:v>4.10</c:v>
                  </c:pt>
                  <c:pt idx="124">
                    <c:v>4.08</c:v>
                  </c:pt>
                  <c:pt idx="125">
                    <c:v>4.06</c:v>
                  </c:pt>
                  <c:pt idx="126">
                    <c:v>4.05</c:v>
                  </c:pt>
                  <c:pt idx="127">
                    <c:v>4.04</c:v>
                  </c:pt>
                  <c:pt idx="128">
                    <c:v>4.04</c:v>
                  </c:pt>
                  <c:pt idx="129">
                    <c:v>4.03</c:v>
                  </c:pt>
                  <c:pt idx="130">
                    <c:v>4.49</c:v>
                  </c:pt>
                  <c:pt idx="131">
                    <c:v>4.48</c:v>
                  </c:pt>
                  <c:pt idx="132">
                    <c:v>4.46</c:v>
                  </c:pt>
                  <c:pt idx="133">
                    <c:v>4.45</c:v>
                  </c:pt>
                  <c:pt idx="134">
                    <c:v>4.43</c:v>
                  </c:pt>
                  <c:pt idx="135">
                    <c:v>4.42</c:v>
                  </c:pt>
                  <c:pt idx="136">
                    <c:v>4.42</c:v>
                  </c:pt>
                  <c:pt idx="137">
                    <c:v>4.42</c:v>
                  </c:pt>
                  <c:pt idx="138">
                    <c:v>4.41</c:v>
                  </c:pt>
                  <c:pt idx="139">
                    <c:v>4.41</c:v>
                  </c:pt>
                </c:lvl>
                <c:lvl>
                  <c:pt idx="94">
                    <c:v>3.89</c:v>
                  </c:pt>
                  <c:pt idx="95">
                    <c:v>3.87</c:v>
                  </c:pt>
                  <c:pt idx="96">
                    <c:v>3.84</c:v>
                  </c:pt>
                  <c:pt idx="97">
                    <c:v>3.82</c:v>
                  </c:pt>
                  <c:pt idx="98">
                    <c:v>3.79</c:v>
                  </c:pt>
                  <c:pt idx="99">
                    <c:v>3.76</c:v>
                  </c:pt>
                  <c:pt idx="100">
                    <c:v>3.74</c:v>
                  </c:pt>
                  <c:pt idx="101">
                    <c:v>3.73</c:v>
                  </c:pt>
                  <c:pt idx="102">
                    <c:v>3.71</c:v>
                  </c:pt>
                  <c:pt idx="103">
                    <c:v>3.70</c:v>
                  </c:pt>
                  <c:pt idx="104">
                    <c:v>3.68</c:v>
                  </c:pt>
                  <c:pt idx="105">
                    <c:v>3.66</c:v>
                  </c:pt>
                  <c:pt idx="106">
                    <c:v>3.65</c:v>
                  </c:pt>
                  <c:pt idx="107">
                    <c:v>3.64</c:v>
                  </c:pt>
                  <c:pt idx="108">
                    <c:v>3.62</c:v>
                  </c:pt>
                  <c:pt idx="109">
                    <c:v>3.61</c:v>
                  </c:pt>
                  <c:pt idx="110">
                    <c:v>3.60</c:v>
                  </c:pt>
                  <c:pt idx="111">
                    <c:v>3.59</c:v>
                  </c:pt>
                  <c:pt idx="112">
                    <c:v>3.57</c:v>
                  </c:pt>
                  <c:pt idx="113">
                    <c:v>3.56</c:v>
                  </c:pt>
                  <c:pt idx="114">
                    <c:v>3.53</c:v>
                  </c:pt>
                  <c:pt idx="115">
                    <c:v>3.51</c:v>
                  </c:pt>
                  <c:pt idx="116">
                    <c:v>3.50</c:v>
                  </c:pt>
                  <c:pt idx="117">
                    <c:v>3.49</c:v>
                  </c:pt>
                  <c:pt idx="118">
                    <c:v>3.47</c:v>
                  </c:pt>
                  <c:pt idx="119">
                    <c:v>3.46</c:v>
                  </c:pt>
                  <c:pt idx="120">
                    <c:v>3.45</c:v>
                  </c:pt>
                  <c:pt idx="121">
                    <c:v>3.44</c:v>
                  </c:pt>
                  <c:pt idx="122">
                    <c:v>3.43</c:v>
                  </c:pt>
                  <c:pt idx="123">
                    <c:v>3.42</c:v>
                  </c:pt>
                  <c:pt idx="124">
                    <c:v>3.41</c:v>
                  </c:pt>
                  <c:pt idx="125">
                    <c:v>3.40</c:v>
                  </c:pt>
                  <c:pt idx="126">
                    <c:v>3.40</c:v>
                  </c:pt>
                  <c:pt idx="127">
                    <c:v>3.39</c:v>
                  </c:pt>
                  <c:pt idx="128">
                    <c:v>3.40</c:v>
                  </c:pt>
                  <c:pt idx="129">
                    <c:v>3.39</c:v>
                  </c:pt>
                  <c:pt idx="130">
                    <c:v>3.73</c:v>
                  </c:pt>
                  <c:pt idx="131">
                    <c:v>3.72</c:v>
                  </c:pt>
                  <c:pt idx="132">
                    <c:v>3.71</c:v>
                  </c:pt>
                  <c:pt idx="133">
                    <c:v>3.70</c:v>
                  </c:pt>
                  <c:pt idx="134">
                    <c:v>3.69</c:v>
                  </c:pt>
                  <c:pt idx="135">
                    <c:v>3.69</c:v>
                  </c:pt>
                  <c:pt idx="136">
                    <c:v>3.68</c:v>
                  </c:pt>
                  <c:pt idx="137">
                    <c:v>3.68</c:v>
                  </c:pt>
                  <c:pt idx="138">
                    <c:v>3.68</c:v>
                  </c:pt>
                  <c:pt idx="139">
                    <c:v>3.68</c:v>
                  </c:pt>
                </c:lvl>
                <c:lvl>
                  <c:pt idx="94">
                    <c:v>0.80</c:v>
                  </c:pt>
                  <c:pt idx="95">
                    <c:v>0.81</c:v>
                  </c:pt>
                  <c:pt idx="96">
                    <c:v>0.80</c:v>
                  </c:pt>
                  <c:pt idx="97">
                    <c:v>0.80</c:v>
                  </c:pt>
                  <c:pt idx="98">
                    <c:v>0.80</c:v>
                  </c:pt>
                  <c:pt idx="99">
                    <c:v>0.82</c:v>
                  </c:pt>
                  <c:pt idx="100">
                    <c:v>0.83</c:v>
                  </c:pt>
                  <c:pt idx="101">
                    <c:v>0.83</c:v>
                  </c:pt>
                  <c:pt idx="102">
                    <c:v>0.81</c:v>
                  </c:pt>
                  <c:pt idx="103">
                    <c:v>0.81</c:v>
                  </c:pt>
                  <c:pt idx="104">
                    <c:v>0.81</c:v>
                  </c:pt>
                  <c:pt idx="105">
                    <c:v>0.80</c:v>
                  </c:pt>
                  <c:pt idx="106">
                    <c:v>0.79</c:v>
                  </c:pt>
                  <c:pt idx="107">
                    <c:v>0.80</c:v>
                  </c:pt>
                  <c:pt idx="108">
                    <c:v>0.80</c:v>
                  </c:pt>
                  <c:pt idx="109">
                    <c:v>0.80</c:v>
                  </c:pt>
                  <c:pt idx="110">
                    <c:v>0.80</c:v>
                  </c:pt>
                  <c:pt idx="111">
                    <c:v>0.80</c:v>
                  </c:pt>
                  <c:pt idx="112">
                    <c:v>0.78</c:v>
                  </c:pt>
                  <c:pt idx="113">
                    <c:v>0.77</c:v>
                  </c:pt>
                  <c:pt idx="114">
                    <c:v>0.76</c:v>
                  </c:pt>
                  <c:pt idx="115">
                    <c:v>0.74</c:v>
                  </c:pt>
                  <c:pt idx="116">
                    <c:v>0.74</c:v>
                  </c:pt>
                  <c:pt idx="117">
                    <c:v>0.73</c:v>
                  </c:pt>
                  <c:pt idx="118">
                    <c:v>0.72</c:v>
                  </c:pt>
                  <c:pt idx="119">
                    <c:v>0.71</c:v>
                  </c:pt>
                  <c:pt idx="120">
                    <c:v>0.70</c:v>
                  </c:pt>
                  <c:pt idx="121">
                    <c:v>0.70</c:v>
                  </c:pt>
                  <c:pt idx="122">
                    <c:v>0.69</c:v>
                  </c:pt>
                  <c:pt idx="123">
                    <c:v>0.68</c:v>
                  </c:pt>
                  <c:pt idx="124">
                    <c:v>0.67</c:v>
                  </c:pt>
                  <c:pt idx="125">
                    <c:v>0.66</c:v>
                  </c:pt>
                  <c:pt idx="126">
                    <c:v>0.65</c:v>
                  </c:pt>
                  <c:pt idx="127">
                    <c:v>0.65</c:v>
                  </c:pt>
                  <c:pt idx="128">
                    <c:v>0.65</c:v>
                  </c:pt>
                  <c:pt idx="129">
                    <c:v>0.64</c:v>
                  </c:pt>
                  <c:pt idx="130">
                    <c:v>0.77</c:v>
                  </c:pt>
                  <c:pt idx="131">
                    <c:v>0.77</c:v>
                  </c:pt>
                  <c:pt idx="132">
                    <c:v>0.76</c:v>
                  </c:pt>
                  <c:pt idx="133">
                    <c:v>0.75</c:v>
                  </c:pt>
                  <c:pt idx="134">
                    <c:v>0.74</c:v>
                  </c:pt>
                  <c:pt idx="135">
                    <c:v>0.74</c:v>
                  </c:pt>
                  <c:pt idx="136">
                    <c:v>0.74</c:v>
                  </c:pt>
                  <c:pt idx="137">
                    <c:v>0.74</c:v>
                  </c:pt>
                  <c:pt idx="138">
                    <c:v>0.73</c:v>
                  </c:pt>
                  <c:pt idx="139">
                    <c:v>0.73</c:v>
                  </c:pt>
                </c:lvl>
                <c:lvl>
                  <c:pt idx="59">
                    <c:v>4.39</c:v>
                  </c:pt>
                  <c:pt idx="60">
                    <c:v>4.38</c:v>
                  </c:pt>
                  <c:pt idx="61">
                    <c:v>4.37</c:v>
                  </c:pt>
                  <c:pt idx="62">
                    <c:v>4.36</c:v>
                  </c:pt>
                  <c:pt idx="63">
                    <c:v>4.35</c:v>
                  </c:pt>
                  <c:pt idx="64">
                    <c:v>4.35</c:v>
                  </c:pt>
                  <c:pt idx="65">
                    <c:v>4.36</c:v>
                  </c:pt>
                  <c:pt idx="66">
                    <c:v>4.33</c:v>
                  </c:pt>
                  <c:pt idx="67">
                    <c:v>4.31</c:v>
                  </c:pt>
                  <c:pt idx="68">
                    <c:v>4.30</c:v>
                  </c:pt>
                  <c:pt idx="69">
                    <c:v>4.27</c:v>
                  </c:pt>
                  <c:pt idx="70">
                    <c:v>4.25</c:v>
                  </c:pt>
                  <c:pt idx="71">
                    <c:v>4.23</c:v>
                  </c:pt>
                  <c:pt idx="72">
                    <c:v>4.21</c:v>
                  </c:pt>
                  <c:pt idx="73">
                    <c:v>4.18</c:v>
                  </c:pt>
                  <c:pt idx="74">
                    <c:v>4.17</c:v>
                  </c:pt>
                  <c:pt idx="75">
                    <c:v>4.16</c:v>
                  </c:pt>
                  <c:pt idx="76">
                    <c:v>4.16</c:v>
                  </c:pt>
                  <c:pt idx="77">
                    <c:v>4.14</c:v>
                  </c:pt>
                  <c:pt idx="78">
                    <c:v>4.13</c:v>
                  </c:pt>
                  <c:pt idx="79">
                    <c:v>4.10</c:v>
                  </c:pt>
                  <c:pt idx="80">
                    <c:v>4.06</c:v>
                  </c:pt>
                  <c:pt idx="81">
                    <c:v>4.01</c:v>
                  </c:pt>
                  <c:pt idx="82">
                    <c:v>3.98</c:v>
                  </c:pt>
                  <c:pt idx="83">
                    <c:v>3.96</c:v>
                  </c:pt>
                  <c:pt idx="84">
                    <c:v>3.93</c:v>
                  </c:pt>
                  <c:pt idx="85">
                    <c:v>3.91</c:v>
                  </c:pt>
                  <c:pt idx="86">
                    <c:v>3.87</c:v>
                  </c:pt>
                  <c:pt idx="87">
                    <c:v>3.85</c:v>
                  </c:pt>
                  <c:pt idx="88">
                    <c:v>3.81</c:v>
                  </c:pt>
                  <c:pt idx="89">
                    <c:v>3.79</c:v>
                  </c:pt>
                  <c:pt idx="90">
                    <c:v>3.74</c:v>
                  </c:pt>
                  <c:pt idx="91">
                    <c:v>3.70</c:v>
                  </c:pt>
                  <c:pt idx="92">
                    <c:v>3.67</c:v>
                  </c:pt>
                  <c:pt idx="93">
                    <c:v>3.64</c:v>
                  </c:pt>
                  <c:pt idx="94">
                    <c:v>3.62</c:v>
                  </c:pt>
                  <c:pt idx="95">
                    <c:v>3.59</c:v>
                  </c:pt>
                  <c:pt idx="96">
                    <c:v>3.57</c:v>
                  </c:pt>
                  <c:pt idx="97">
                    <c:v>3.55</c:v>
                  </c:pt>
                  <c:pt idx="98">
                    <c:v>3.52</c:v>
                  </c:pt>
                  <c:pt idx="99">
                    <c:v>3.48</c:v>
                  </c:pt>
                  <c:pt idx="100">
                    <c:v>3.44</c:v>
                  </c:pt>
                  <c:pt idx="101">
                    <c:v>3.41</c:v>
                  </c:pt>
                  <c:pt idx="102">
                    <c:v>3.39</c:v>
                  </c:pt>
                  <c:pt idx="103">
                    <c:v>3.38</c:v>
                  </c:pt>
                  <c:pt idx="104">
                    <c:v>3.37</c:v>
                  </c:pt>
                  <c:pt idx="105">
                    <c:v>3.35</c:v>
                  </c:pt>
                  <c:pt idx="106">
                    <c:v>3.33</c:v>
                  </c:pt>
                  <c:pt idx="107">
                    <c:v>3.31</c:v>
                  </c:pt>
                  <c:pt idx="108">
                    <c:v>3.30</c:v>
                  </c:pt>
                  <c:pt idx="109">
                    <c:v>3.28</c:v>
                  </c:pt>
                  <c:pt idx="110">
                    <c:v>3.27</c:v>
                  </c:pt>
                  <c:pt idx="111">
                    <c:v>3.27</c:v>
                  </c:pt>
                  <c:pt idx="112">
                    <c:v>3.27</c:v>
                  </c:pt>
                  <c:pt idx="113">
                    <c:v>3.26</c:v>
                  </c:pt>
                  <c:pt idx="114">
                    <c:v>3.23</c:v>
                  </c:pt>
                  <c:pt idx="115">
                    <c:v>3.22</c:v>
                  </c:pt>
                  <c:pt idx="116">
                    <c:v>3.20</c:v>
                  </c:pt>
                  <c:pt idx="117">
                    <c:v>3.20</c:v>
                  </c:pt>
                  <c:pt idx="118">
                    <c:v>3.19</c:v>
                  </c:pt>
                  <c:pt idx="119">
                    <c:v>3.19</c:v>
                  </c:pt>
                  <c:pt idx="120">
                    <c:v>3.18</c:v>
                  </c:pt>
                  <c:pt idx="121">
                    <c:v>3.18</c:v>
                  </c:pt>
                  <c:pt idx="122">
                    <c:v>3.17</c:v>
                  </c:pt>
                  <c:pt idx="123">
                    <c:v>3.16</c:v>
                  </c:pt>
                  <c:pt idx="124">
                    <c:v>3.16</c:v>
                  </c:pt>
                  <c:pt idx="125">
                    <c:v>3.16</c:v>
                  </c:pt>
                  <c:pt idx="126">
                    <c:v>3.18</c:v>
                  </c:pt>
                  <c:pt idx="127">
                    <c:v>3.18</c:v>
                  </c:pt>
                  <c:pt idx="128">
                    <c:v>3.19</c:v>
                  </c:pt>
                  <c:pt idx="129">
                    <c:v>3.20</c:v>
                  </c:pt>
                  <c:pt idx="130">
                    <c:v>3.20</c:v>
                  </c:pt>
                  <c:pt idx="131">
                    <c:v>3.21</c:v>
                  </c:pt>
                  <c:pt idx="132">
                    <c:v>3.21</c:v>
                  </c:pt>
                  <c:pt idx="133">
                    <c:v>3.22</c:v>
                  </c:pt>
                  <c:pt idx="134">
                    <c:v>3.21</c:v>
                  </c:pt>
                  <c:pt idx="135">
                    <c:v>3.21</c:v>
                  </c:pt>
                  <c:pt idx="136">
                    <c:v>3.21</c:v>
                  </c:pt>
                  <c:pt idx="137">
                    <c:v>3.23</c:v>
                  </c:pt>
                  <c:pt idx="138">
                    <c:v>3.23</c:v>
                  </c:pt>
                  <c:pt idx="139">
                    <c:v>3.27</c:v>
                  </c:pt>
                </c:lvl>
                <c:lvl>
                  <c:pt idx="11">
                    <c:v>4.52</c:v>
                  </c:pt>
                  <c:pt idx="12">
                    <c:v>4.60</c:v>
                  </c:pt>
                  <c:pt idx="13">
                    <c:v>4.63</c:v>
                  </c:pt>
                  <c:pt idx="14">
                    <c:v>4.69</c:v>
                  </c:pt>
                  <c:pt idx="15">
                    <c:v>4.65</c:v>
                  </c:pt>
                  <c:pt idx="16">
                    <c:v>4.68</c:v>
                  </c:pt>
                  <c:pt idx="17">
                    <c:v>4.77</c:v>
                  </c:pt>
                  <c:pt idx="18">
                    <c:v>4.77</c:v>
                  </c:pt>
                  <c:pt idx="19">
                    <c:v>4.70</c:v>
                  </c:pt>
                  <c:pt idx="20">
                    <c:v>4.70</c:v>
                  </c:pt>
                  <c:pt idx="21">
                    <c:v>4.71</c:v>
                  </c:pt>
                  <c:pt idx="22">
                    <c:v>4.66</c:v>
                  </c:pt>
                  <c:pt idx="23">
                    <c:v>4.59</c:v>
                  </c:pt>
                  <c:pt idx="24">
                    <c:v>4.51</c:v>
                  </c:pt>
                  <c:pt idx="25">
                    <c:v>4.45</c:v>
                  </c:pt>
                  <c:pt idx="26">
                    <c:v>4.39</c:v>
                  </c:pt>
                  <c:pt idx="27">
                    <c:v>4.36</c:v>
                  </c:pt>
                  <c:pt idx="28">
                    <c:v>4.41</c:v>
                  </c:pt>
                  <c:pt idx="29">
                    <c:v>4.44</c:v>
                  </c:pt>
                  <c:pt idx="30">
                    <c:v>4.43</c:v>
                  </c:pt>
                  <c:pt idx="31">
                    <c:v>4.50</c:v>
                  </c:pt>
                  <c:pt idx="32">
                    <c:v>4.50</c:v>
                  </c:pt>
                  <c:pt idx="33">
                    <c:v>4.47</c:v>
                  </c:pt>
                  <c:pt idx="34">
                    <c:v>4.47</c:v>
                  </c:pt>
                  <c:pt idx="35">
                    <c:v>4.52</c:v>
                  </c:pt>
                  <c:pt idx="36">
                    <c:v>4.54</c:v>
                  </c:pt>
                  <c:pt idx="37">
                    <c:v>4.58</c:v>
                  </c:pt>
                  <c:pt idx="38">
                    <c:v>4.57</c:v>
                  </c:pt>
                  <c:pt idx="39">
                    <c:v>4.61</c:v>
                  </c:pt>
                  <c:pt idx="40">
                    <c:v>4.58</c:v>
                  </c:pt>
                  <c:pt idx="41">
                    <c:v>4.58</c:v>
                  </c:pt>
                  <c:pt idx="42">
                    <c:v>4.55</c:v>
                  </c:pt>
                  <c:pt idx="43">
                    <c:v>4.49</c:v>
                  </c:pt>
                  <c:pt idx="44">
                    <c:v>4.44</c:v>
                  </c:pt>
                  <c:pt idx="45">
                    <c:v>4.43</c:v>
                  </c:pt>
                  <c:pt idx="46">
                    <c:v>4.42</c:v>
                  </c:pt>
                  <c:pt idx="47">
                    <c:v>4.39</c:v>
                  </c:pt>
                  <c:pt idx="48">
                    <c:v>4.33</c:v>
                  </c:pt>
                  <c:pt idx="49">
                    <c:v>4.28</c:v>
                  </c:pt>
                  <c:pt idx="50">
                    <c:v>4.25</c:v>
                  </c:pt>
                  <c:pt idx="51">
                    <c:v>4.17</c:v>
                  </c:pt>
                  <c:pt idx="52">
                    <c:v>4.08</c:v>
                  </c:pt>
                  <c:pt idx="53">
                    <c:v>4.03</c:v>
                  </c:pt>
                  <c:pt idx="54">
                    <c:v>4.02</c:v>
                  </c:pt>
                  <c:pt idx="55">
                    <c:v>4.01</c:v>
                  </c:pt>
                  <c:pt idx="56">
                    <c:v>4.01</c:v>
                  </c:pt>
                  <c:pt idx="57">
                    <c:v>3.96</c:v>
                  </c:pt>
                  <c:pt idx="58">
                    <c:v>3.94</c:v>
                  </c:pt>
                  <c:pt idx="59">
                    <c:v>3.93</c:v>
                  </c:pt>
                  <c:pt idx="60">
                    <c:v>3.91</c:v>
                  </c:pt>
                  <c:pt idx="61">
                    <c:v>3.89</c:v>
                  </c:pt>
                  <c:pt idx="62">
                    <c:v>3.91</c:v>
                  </c:pt>
                  <c:pt idx="63">
                    <c:v>3.96</c:v>
                  </c:pt>
                  <c:pt idx="64">
                    <c:v>3.99</c:v>
                  </c:pt>
                  <c:pt idx="65">
                    <c:v>3.99</c:v>
                  </c:pt>
                  <c:pt idx="66">
                    <c:v>3.86</c:v>
                  </c:pt>
                  <c:pt idx="67">
                    <c:v>3.86</c:v>
                  </c:pt>
                  <c:pt idx="68">
                    <c:v>3.83</c:v>
                  </c:pt>
                  <c:pt idx="69">
                    <c:v>3.78</c:v>
                  </c:pt>
                  <c:pt idx="70">
                    <c:v>3.77</c:v>
                  </c:pt>
                  <c:pt idx="71">
                    <c:v>3.70</c:v>
                  </c:pt>
                  <c:pt idx="72">
                    <c:v>3.72</c:v>
                  </c:pt>
                  <c:pt idx="73">
                    <c:v>3.72</c:v>
                  </c:pt>
                  <c:pt idx="74">
                    <c:v>3.72</c:v>
                  </c:pt>
                  <c:pt idx="75">
                    <c:v>3.73</c:v>
                  </c:pt>
                  <c:pt idx="76">
                    <c:v>3.73</c:v>
                  </c:pt>
                  <c:pt idx="77">
                    <c:v>3.66</c:v>
                  </c:pt>
                  <c:pt idx="78">
                    <c:v>3.76</c:v>
                  </c:pt>
                  <c:pt idx="79">
                    <c:v>3.63</c:v>
                  </c:pt>
                  <c:pt idx="80">
                    <c:v>3.50</c:v>
                  </c:pt>
                  <c:pt idx="81">
                    <c:v>3.43</c:v>
                  </c:pt>
                  <c:pt idx="82">
                    <c:v>3.31</c:v>
                  </c:pt>
                  <c:pt idx="83">
                    <c:v>3.29</c:v>
                  </c:pt>
                  <c:pt idx="84">
                    <c:v>3.15</c:v>
                  </c:pt>
                  <c:pt idx="85">
                    <c:v>3.06</c:v>
                  </c:pt>
                  <c:pt idx="86">
                    <c:v>2.92</c:v>
                  </c:pt>
                  <c:pt idx="87">
                    <c:v>2.77</c:v>
                  </c:pt>
                  <c:pt idx="88">
                    <c:v>2.69</c:v>
                  </c:pt>
                  <c:pt idx="89">
                    <c:v>2.67</c:v>
                  </c:pt>
                  <c:pt idx="90">
                    <c:v>2.51</c:v>
                  </c:pt>
                  <c:pt idx="91">
                    <c:v>2.50</c:v>
                  </c:pt>
                  <c:pt idx="92">
                    <c:v>2.55</c:v>
                  </c:pt>
                  <c:pt idx="93">
                    <c:v>2.61</c:v>
                  </c:pt>
                  <c:pt idx="94">
                    <c:v>2.64</c:v>
                  </c:pt>
                  <c:pt idx="95">
                    <c:v>2.65</c:v>
                  </c:pt>
                  <c:pt idx="96">
                    <c:v>2.72</c:v>
                  </c:pt>
                  <c:pt idx="97">
                    <c:v>2.78</c:v>
                  </c:pt>
                  <c:pt idx="98">
                    <c:v>2.79</c:v>
                  </c:pt>
                  <c:pt idx="99">
                    <c:v>2.75</c:v>
                  </c:pt>
                  <c:pt idx="100">
                    <c:v>2.72</c:v>
                  </c:pt>
                  <c:pt idx="101">
                    <c:v>2.71</c:v>
                  </c:pt>
                  <c:pt idx="102">
                    <c:v>2.80</c:v>
                  </c:pt>
                  <c:pt idx="103">
                    <c:v>2.91</c:v>
                  </c:pt>
                  <c:pt idx="104">
                    <c:v>2.95</c:v>
                  </c:pt>
                  <c:pt idx="105">
                    <c:v>2.97</c:v>
                  </c:pt>
                  <c:pt idx="106">
                    <c:v>2.99</c:v>
                  </c:pt>
                  <c:pt idx="107">
                    <c:v>2.98</c:v>
                  </c:pt>
                  <c:pt idx="108">
                    <c:v>2.97</c:v>
                  </c:pt>
                  <c:pt idx="109">
                    <c:v>2.96</c:v>
                  </c:pt>
                  <c:pt idx="110">
                    <c:v>3.03</c:v>
                  </c:pt>
                  <c:pt idx="111">
                    <c:v>3.15</c:v>
                  </c:pt>
                  <c:pt idx="112">
                    <c:v>3.22</c:v>
                  </c:pt>
                  <c:pt idx="113">
                    <c:v>3.28</c:v>
                  </c:pt>
                  <c:pt idx="114">
                    <c:v>3.20</c:v>
                  </c:pt>
                  <c:pt idx="115">
                    <c:v>3.18</c:v>
                  </c:pt>
                  <c:pt idx="116">
                    <c:v>3.18</c:v>
                  </c:pt>
                  <c:pt idx="117">
                    <c:v>3.22</c:v>
                  </c:pt>
                  <c:pt idx="118">
                    <c:v>3.25</c:v>
                  </c:pt>
                  <c:pt idx="119">
                    <c:v>3.30</c:v>
                  </c:pt>
                  <c:pt idx="120">
                    <c:v>3.33</c:v>
                  </c:pt>
                  <c:pt idx="121">
                    <c:v>3.38</c:v>
                  </c:pt>
                  <c:pt idx="122">
                    <c:v>3.39</c:v>
                  </c:pt>
                  <c:pt idx="123">
                    <c:v>3.40</c:v>
                  </c:pt>
                  <c:pt idx="124">
                    <c:v>3.43</c:v>
                  </c:pt>
                  <c:pt idx="125">
                    <c:v>3.48</c:v>
                  </c:pt>
                  <c:pt idx="126">
                    <c:v>3.64</c:v>
                  </c:pt>
                  <c:pt idx="127">
                    <c:v>3.67</c:v>
                  </c:pt>
                  <c:pt idx="128">
                    <c:v>3.74</c:v>
                  </c:pt>
                  <c:pt idx="129">
                    <c:v>3.78</c:v>
                  </c:pt>
                  <c:pt idx="130">
                    <c:v>3.81</c:v>
                  </c:pt>
                  <c:pt idx="131">
                    <c:v>3.83</c:v>
                  </c:pt>
                  <c:pt idx="132">
                    <c:v>3.86</c:v>
                  </c:pt>
                  <c:pt idx="133">
                    <c:v>3.91</c:v>
                  </c:pt>
                  <c:pt idx="134">
                    <c:v>3.94</c:v>
                  </c:pt>
                  <c:pt idx="135">
                    <c:v>3.97</c:v>
                  </c:pt>
                  <c:pt idx="136">
                    <c:v>3.97</c:v>
                  </c:pt>
                  <c:pt idx="137">
                    <c:v>4.00</c:v>
                  </c:pt>
                  <c:pt idx="138">
                    <c:v>4.01</c:v>
                  </c:pt>
                  <c:pt idx="139">
                    <c:v>4.07</c:v>
                  </c:pt>
                </c:lvl>
                <c:lvl>
                  <c:pt idx="59">
                    <c:v>3.17</c:v>
                  </c:pt>
                  <c:pt idx="60">
                    <c:v>3.11</c:v>
                  </c:pt>
                  <c:pt idx="61">
                    <c:v>2.97</c:v>
                  </c:pt>
                  <c:pt idx="62">
                    <c:v>3.54</c:v>
                  </c:pt>
                  <c:pt idx="63">
                    <c:v>3.70</c:v>
                  </c:pt>
                  <c:pt idx="64">
                    <c:v>3.51</c:v>
                  </c:pt>
                  <c:pt idx="65">
                    <c:v>3.60</c:v>
                  </c:pt>
                  <c:pt idx="66">
                    <c:v>2.62</c:v>
                  </c:pt>
                  <c:pt idx="67">
                    <c:v>3.58</c:v>
                  </c:pt>
                  <c:pt idx="68">
                    <c:v>2.94</c:v>
                  </c:pt>
                  <c:pt idx="69">
                    <c:v>2.78</c:v>
                  </c:pt>
                  <c:pt idx="70">
                    <c:v>3.70</c:v>
                  </c:pt>
                  <c:pt idx="71">
                    <c:v>2.34</c:v>
                  </c:pt>
                  <c:pt idx="72">
                    <c:v>3.40</c:v>
                  </c:pt>
                  <c:pt idx="73">
                    <c:v>2.88</c:v>
                  </c:pt>
                  <c:pt idx="74">
                    <c:v>3.60</c:v>
                  </c:pt>
                  <c:pt idx="75">
                    <c:v>3.75</c:v>
                  </c:pt>
                  <c:pt idx="76">
                    <c:v>3.50</c:v>
                  </c:pt>
                  <c:pt idx="77">
                    <c:v>2.79</c:v>
                  </c:pt>
                  <c:pt idx="78">
                    <c:v>3.80</c:v>
                  </c:pt>
                  <c:pt idx="79">
                    <c:v>1.91</c:v>
                  </c:pt>
                  <c:pt idx="80">
                    <c:v>1.40</c:v>
                  </c:pt>
                  <c:pt idx="81">
                    <c:v>1.72</c:v>
                  </c:pt>
                  <c:pt idx="82">
                    <c:v>2.21</c:v>
                  </c:pt>
                  <c:pt idx="83">
                    <c:v>1.88</c:v>
                  </c:pt>
                  <c:pt idx="84">
                    <c:v>1.60</c:v>
                  </c:pt>
                  <c:pt idx="85">
                    <c:v>1.52</c:v>
                  </c:pt>
                  <c:pt idx="86">
                    <c:v>1.64</c:v>
                  </c:pt>
                  <c:pt idx="87">
                    <c:v>1.67</c:v>
                  </c:pt>
                  <c:pt idx="88">
                    <c:v>2.28</c:v>
                  </c:pt>
                  <c:pt idx="89">
                    <c:v>2.28</c:v>
                  </c:pt>
                  <c:pt idx="90">
                    <c:v>1.63</c:v>
                  </c:pt>
                  <c:pt idx="91">
                    <c:v>1.63</c:v>
                  </c:pt>
                  <c:pt idx="92">
                    <c:v>1.83</c:v>
                  </c:pt>
                  <c:pt idx="93">
                    <c:v>2.28</c:v>
                  </c:pt>
                  <c:pt idx="94">
                    <c:v>2.39</c:v>
                  </c:pt>
                  <c:pt idx="95">
                    <c:v>1.99</c:v>
                  </c:pt>
                  <c:pt idx="96">
                    <c:v>2.29</c:v>
                  </c:pt>
                  <c:pt idx="97">
                    <c:v>2.30</c:v>
                  </c:pt>
                  <c:pt idx="98">
                    <c:v>1.69</c:v>
                  </c:pt>
                  <c:pt idx="99">
                    <c:v>1.28</c:v>
                  </c:pt>
                  <c:pt idx="100">
                    <c:v>1.89</c:v>
                  </c:pt>
                  <c:pt idx="101">
                    <c:v>2.21</c:v>
                  </c:pt>
                  <c:pt idx="102">
                    <c:v>2.78</c:v>
                  </c:pt>
                  <c:pt idx="103">
                    <c:v>2.99</c:v>
                  </c:pt>
                  <c:pt idx="104">
                    <c:v>2.39</c:v>
                  </c:pt>
                  <c:pt idx="105">
                    <c:v>2.50</c:v>
                  </c:pt>
                  <c:pt idx="106">
                    <c:v>2.77</c:v>
                  </c:pt>
                  <c:pt idx="107">
                    <c:v>1.97</c:v>
                  </c:pt>
                  <c:pt idx="108">
                    <c:v>2.22</c:v>
                  </c:pt>
                  <c:pt idx="109">
                    <c:v>2.22</c:v>
                  </c:pt>
                  <c:pt idx="110">
                    <c:v>2.67</c:v>
                  </c:pt>
                  <c:pt idx="111">
                    <c:v>2.77</c:v>
                  </c:pt>
                  <c:pt idx="112">
                    <c:v>2.82</c:v>
                  </c:pt>
                  <c:pt idx="113">
                    <c:v>2.93</c:v>
                  </c:pt>
                  <c:pt idx="114">
                    <c:v>2.00</c:v>
                  </c:pt>
                  <c:pt idx="115">
                    <c:v>2.81</c:v>
                  </c:pt>
                  <c:pt idx="116">
                    <c:v>2.47</c:v>
                  </c:pt>
                  <c:pt idx="117">
                    <c:v>2.97</c:v>
                  </c:pt>
                  <c:pt idx="118">
                    <c:v>3.18</c:v>
                  </c:pt>
                  <c:pt idx="119">
                    <c:v>2.69</c:v>
                  </c:pt>
                  <c:pt idx="120">
                    <c:v>2.69</c:v>
                  </c:pt>
                  <c:pt idx="121">
                    <c:v>2.79</c:v>
                  </c:pt>
                  <c:pt idx="122">
                    <c:v>2.95</c:v>
                  </c:pt>
                  <c:pt idx="123">
                    <c:v>3.01</c:v>
                  </c:pt>
                  <c:pt idx="124">
                    <c:v>3.27</c:v>
                  </c:pt>
                  <c:pt idx="125">
                    <c:v>3.61</c:v>
                  </c:pt>
                  <c:pt idx="126">
                    <c:v>3.93</c:v>
                  </c:pt>
                  <c:pt idx="127">
                    <c:v>3.19</c:v>
                  </c:pt>
                  <c:pt idx="128">
                    <c:v>3.33</c:v>
                  </c:pt>
                  <c:pt idx="129">
                    <c:v>3.47</c:v>
                  </c:pt>
                  <c:pt idx="130">
                    <c:v>3.47</c:v>
                  </c:pt>
                  <c:pt idx="131">
                    <c:v>2.97</c:v>
                  </c:pt>
                  <c:pt idx="132">
                    <c:v>3.03</c:v>
                  </c:pt>
                  <c:pt idx="133">
                    <c:v>3.37</c:v>
                  </c:pt>
                  <c:pt idx="134">
                    <c:v>3.23</c:v>
                  </c:pt>
                  <c:pt idx="135">
                    <c:v>3.33</c:v>
                  </c:pt>
                  <c:pt idx="136">
                    <c:v>3.24</c:v>
                  </c:pt>
                  <c:pt idx="137">
                    <c:v>3.91</c:v>
                  </c:pt>
                  <c:pt idx="138">
                    <c:v>4.10</c:v>
                  </c:pt>
                  <c:pt idx="139">
                    <c:v>3.83</c:v>
                  </c:pt>
                </c:lvl>
                <c:lvl>
                  <c:pt idx="59">
                    <c:v>4.14</c:v>
                  </c:pt>
                  <c:pt idx="60">
                    <c:v>4.10</c:v>
                  </c:pt>
                  <c:pt idx="61">
                    <c:v>3.98</c:v>
                  </c:pt>
                  <c:pt idx="62">
                    <c:v>4.55</c:v>
                  </c:pt>
                  <c:pt idx="63">
                    <c:v>4.71</c:v>
                  </c:pt>
                  <c:pt idx="64">
                    <c:v>4.51</c:v>
                  </c:pt>
                  <c:pt idx="65">
                    <c:v>4.56</c:v>
                  </c:pt>
                  <c:pt idx="66">
                    <c:v>3.62</c:v>
                  </c:pt>
                  <c:pt idx="67">
                    <c:v>4.55</c:v>
                  </c:pt>
                  <c:pt idx="68">
                    <c:v>3.94</c:v>
                  </c:pt>
                  <c:pt idx="69">
                    <c:v>3.80</c:v>
                  </c:pt>
                  <c:pt idx="70">
                    <c:v>4.68</c:v>
                  </c:pt>
                  <c:pt idx="71">
                    <c:v>3.39</c:v>
                  </c:pt>
                  <c:pt idx="72">
                    <c:v>4.42</c:v>
                  </c:pt>
                  <c:pt idx="73">
                    <c:v>3.92</c:v>
                  </c:pt>
                  <c:pt idx="74">
                    <c:v>4.60</c:v>
                  </c:pt>
                  <c:pt idx="75">
                    <c:v>4.75</c:v>
                  </c:pt>
                  <c:pt idx="76">
                    <c:v>4.50</c:v>
                  </c:pt>
                  <c:pt idx="77">
                    <c:v>3.81</c:v>
                  </c:pt>
                  <c:pt idx="78">
                    <c:v>4.80</c:v>
                  </c:pt>
                  <c:pt idx="79">
                    <c:v>2.99</c:v>
                  </c:pt>
                  <c:pt idx="80">
                    <c:v>2.60</c:v>
                  </c:pt>
                  <c:pt idx="81">
                    <c:v>2.98</c:v>
                  </c:pt>
                  <c:pt idx="82">
                    <c:v>3.49</c:v>
                  </c:pt>
                  <c:pt idx="83">
                    <c:v>3.22</c:v>
                  </c:pt>
                  <c:pt idx="84">
                    <c:v>3.00</c:v>
                  </c:pt>
                  <c:pt idx="85">
                    <c:v>2.98</c:v>
                  </c:pt>
                  <c:pt idx="86">
                    <c:v>3.16</c:v>
                  </c:pt>
                  <c:pt idx="87">
                    <c:v>3.23</c:v>
                  </c:pt>
                  <c:pt idx="88">
                    <c:v>3.82</c:v>
                  </c:pt>
                  <c:pt idx="89">
                    <c:v>3.82</c:v>
                  </c:pt>
                  <c:pt idx="90">
                    <c:v>3.17</c:v>
                  </c:pt>
                  <c:pt idx="91">
                    <c:v>3.17</c:v>
                  </c:pt>
                  <c:pt idx="92">
                    <c:v>3.37</c:v>
                  </c:pt>
                  <c:pt idx="93">
                    <c:v>3.82</c:v>
                  </c:pt>
                  <c:pt idx="94">
                    <c:v>3.91</c:v>
                  </c:pt>
                  <c:pt idx="95">
                    <c:v>3.51</c:v>
                  </c:pt>
                  <c:pt idx="96">
                    <c:v>3.81</c:v>
                  </c:pt>
                  <c:pt idx="97">
                    <c:v>3.80</c:v>
                  </c:pt>
                  <c:pt idx="98">
                    <c:v>3.21</c:v>
                  </c:pt>
                  <c:pt idx="99">
                    <c:v>2.82</c:v>
                  </c:pt>
                  <c:pt idx="100">
                    <c:v>3.41</c:v>
                  </c:pt>
                  <c:pt idx="101">
                    <c:v>3.69</c:v>
                  </c:pt>
                  <c:pt idx="102">
                    <c:v>4.22</c:v>
                  </c:pt>
                  <c:pt idx="103">
                    <c:v>4.41</c:v>
                  </c:pt>
                  <c:pt idx="104">
                    <c:v>3.81</c:v>
                  </c:pt>
                  <c:pt idx="105">
                    <c:v>3.90</c:v>
                  </c:pt>
                  <c:pt idx="106">
                    <c:v>4.13</c:v>
                  </c:pt>
                  <c:pt idx="107">
                    <c:v>3.33</c:v>
                  </c:pt>
                  <c:pt idx="108">
                    <c:v>3.58</c:v>
                  </c:pt>
                  <c:pt idx="109">
                    <c:v>3.58</c:v>
                  </c:pt>
                  <c:pt idx="110">
                    <c:v>4.03</c:v>
                  </c:pt>
                  <c:pt idx="111">
                    <c:v>4.13</c:v>
                  </c:pt>
                  <c:pt idx="112">
                    <c:v>4.18</c:v>
                  </c:pt>
                  <c:pt idx="113">
                    <c:v>4.27</c:v>
                  </c:pt>
                  <c:pt idx="114">
                    <c:v>3.30</c:v>
                  </c:pt>
                  <c:pt idx="115">
                    <c:v>4.09</c:v>
                  </c:pt>
                  <c:pt idx="116">
                    <c:v>3.73</c:v>
                  </c:pt>
                  <c:pt idx="117">
                    <c:v>4.23</c:v>
                  </c:pt>
                  <c:pt idx="118">
                    <c:v>4.42</c:v>
                  </c:pt>
                  <c:pt idx="119">
                    <c:v>3.91</c:v>
                  </c:pt>
                  <c:pt idx="120">
                    <c:v>3.91</c:v>
                  </c:pt>
                  <c:pt idx="121">
                    <c:v>4.01</c:v>
                  </c:pt>
                  <c:pt idx="122">
                    <c:v>4.15</c:v>
                  </c:pt>
                  <c:pt idx="123">
                    <c:v>4.19</c:v>
                  </c:pt>
                  <c:pt idx="124">
                    <c:v>4.43</c:v>
                  </c:pt>
                  <c:pt idx="125">
                    <c:v>4.79</c:v>
                  </c:pt>
                  <c:pt idx="126">
                    <c:v>5.17</c:v>
                  </c:pt>
                  <c:pt idx="127">
                    <c:v>4.41</c:v>
                  </c:pt>
                  <c:pt idx="128">
                    <c:v>4.57</c:v>
                  </c:pt>
                  <c:pt idx="129">
                    <c:v>4.73</c:v>
                  </c:pt>
                  <c:pt idx="130">
                    <c:v>4.73</c:v>
                  </c:pt>
                  <c:pt idx="131">
                    <c:v>4.23</c:v>
                  </c:pt>
                  <c:pt idx="132">
                    <c:v>4.27</c:v>
                  </c:pt>
                  <c:pt idx="133">
                    <c:v>4.63</c:v>
                  </c:pt>
                  <c:pt idx="134">
                    <c:v>4.47</c:v>
                  </c:pt>
                  <c:pt idx="135">
                    <c:v>4.57</c:v>
                  </c:pt>
                  <c:pt idx="136">
                    <c:v>4.46</c:v>
                  </c:pt>
                  <c:pt idx="137">
                    <c:v>5.19</c:v>
                  </c:pt>
                  <c:pt idx="138">
                    <c:v>5.40</c:v>
                  </c:pt>
                  <c:pt idx="139">
                    <c:v>5.17</c:v>
                  </c:pt>
                </c:lvl>
                <c:lvl>
                  <c:pt idx="59">
                    <c:v>0.48</c:v>
                  </c:pt>
                  <c:pt idx="60">
                    <c:v>0.49</c:v>
                  </c:pt>
                  <c:pt idx="61">
                    <c:v>0.51</c:v>
                  </c:pt>
                  <c:pt idx="62">
                    <c:v>0.51</c:v>
                  </c:pt>
                  <c:pt idx="63">
                    <c:v>0.50</c:v>
                  </c:pt>
                  <c:pt idx="64">
                    <c:v>0.50</c:v>
                  </c:pt>
                  <c:pt idx="65">
                    <c:v>0.48</c:v>
                  </c:pt>
                  <c:pt idx="66">
                    <c:v>0.50</c:v>
                  </c:pt>
                  <c:pt idx="67">
                    <c:v>0.49</c:v>
                  </c:pt>
                  <c:pt idx="68">
                    <c:v>0.50</c:v>
                  </c:pt>
                  <c:pt idx="69">
                    <c:v>0.51</c:v>
                  </c:pt>
                  <c:pt idx="70">
                    <c:v>0.49</c:v>
                  </c:pt>
                  <c:pt idx="71">
                    <c:v>0.52</c:v>
                  </c:pt>
                  <c:pt idx="72">
                    <c:v>0.51</c:v>
                  </c:pt>
                  <c:pt idx="73">
                    <c:v>0.52</c:v>
                  </c:pt>
                  <c:pt idx="74">
                    <c:v>0.50</c:v>
                  </c:pt>
                  <c:pt idx="75">
                    <c:v>0.50</c:v>
                  </c:pt>
                  <c:pt idx="76">
                    <c:v>0.50</c:v>
                  </c:pt>
                  <c:pt idx="77">
                    <c:v>0.51</c:v>
                  </c:pt>
                  <c:pt idx="78">
                    <c:v>0.50</c:v>
                  </c:pt>
                  <c:pt idx="79">
                    <c:v>0.54</c:v>
                  </c:pt>
                  <c:pt idx="80">
                    <c:v>0.60</c:v>
                  </c:pt>
                  <c:pt idx="81">
                    <c:v>0.63</c:v>
                  </c:pt>
                  <c:pt idx="82">
                    <c:v>0.64</c:v>
                  </c:pt>
                  <c:pt idx="83">
                    <c:v>0.67</c:v>
                  </c:pt>
                  <c:pt idx="84">
                    <c:v>0.70</c:v>
                  </c:pt>
                  <c:pt idx="85">
                    <c:v>0.73</c:v>
                  </c:pt>
                  <c:pt idx="86">
                    <c:v>0.76</c:v>
                  </c:pt>
                  <c:pt idx="87">
                    <c:v>0.78</c:v>
                  </c:pt>
                  <c:pt idx="88">
                    <c:v>0.77</c:v>
                  </c:pt>
                  <c:pt idx="89">
                    <c:v>0.77</c:v>
                  </c:pt>
                  <c:pt idx="90">
                    <c:v>0.77</c:v>
                  </c:pt>
                  <c:pt idx="91">
                    <c:v>0.77</c:v>
                  </c:pt>
                  <c:pt idx="92">
                    <c:v>0.77</c:v>
                  </c:pt>
                  <c:pt idx="93">
                    <c:v>0.77</c:v>
                  </c:pt>
                  <c:pt idx="94">
                    <c:v>0.76</c:v>
                  </c:pt>
                  <c:pt idx="95">
                    <c:v>0.76</c:v>
                  </c:pt>
                  <c:pt idx="96">
                    <c:v>0.76</c:v>
                  </c:pt>
                  <c:pt idx="97">
                    <c:v>0.75</c:v>
                  </c:pt>
                  <c:pt idx="98">
                    <c:v>0.76</c:v>
                  </c:pt>
                  <c:pt idx="99">
                    <c:v>0.77</c:v>
                  </c:pt>
                  <c:pt idx="100">
                    <c:v>0.76</c:v>
                  </c:pt>
                  <c:pt idx="101">
                    <c:v>0.74</c:v>
                  </c:pt>
                  <c:pt idx="102">
                    <c:v>0.72</c:v>
                  </c:pt>
                  <c:pt idx="103">
                    <c:v>0.71</c:v>
                  </c:pt>
                  <c:pt idx="104">
                    <c:v>0.71</c:v>
                  </c:pt>
                  <c:pt idx="105">
                    <c:v>0.70</c:v>
                  </c:pt>
                  <c:pt idx="106">
                    <c:v>0.68</c:v>
                  </c:pt>
                  <c:pt idx="107">
                    <c:v>0.68</c:v>
                  </c:pt>
                  <c:pt idx="108">
                    <c:v>0.68</c:v>
                  </c:pt>
                  <c:pt idx="109">
                    <c:v>0.68</c:v>
                  </c:pt>
                  <c:pt idx="110">
                    <c:v>0.68</c:v>
                  </c:pt>
                  <c:pt idx="111">
                    <c:v>0.68</c:v>
                  </c:pt>
                  <c:pt idx="112">
                    <c:v>0.68</c:v>
                  </c:pt>
                  <c:pt idx="113">
                    <c:v>0.67</c:v>
                  </c:pt>
                  <c:pt idx="114">
                    <c:v>0.65</c:v>
                  </c:pt>
                  <c:pt idx="115">
                    <c:v>0.64</c:v>
                  </c:pt>
                  <c:pt idx="116">
                    <c:v>0.63</c:v>
                  </c:pt>
                  <c:pt idx="117">
                    <c:v>0.63</c:v>
                  </c:pt>
                  <c:pt idx="118">
                    <c:v>0.62</c:v>
                  </c:pt>
                  <c:pt idx="119">
                    <c:v>0.61</c:v>
                  </c:pt>
                  <c:pt idx="120">
                    <c:v>0.61</c:v>
                  </c:pt>
                  <c:pt idx="121">
                    <c:v>0.61</c:v>
                  </c:pt>
                  <c:pt idx="122">
                    <c:v>0.60</c:v>
                  </c:pt>
                  <c:pt idx="123">
                    <c:v>0.59</c:v>
                  </c:pt>
                  <c:pt idx="124">
                    <c:v>0.58</c:v>
                  </c:pt>
                  <c:pt idx="125">
                    <c:v>0.59</c:v>
                  </c:pt>
                  <c:pt idx="126">
                    <c:v>0.62</c:v>
                  </c:pt>
                  <c:pt idx="127">
                    <c:v>0.61</c:v>
                  </c:pt>
                  <c:pt idx="128">
                    <c:v>0.62</c:v>
                  </c:pt>
                  <c:pt idx="129">
                    <c:v>0.63</c:v>
                  </c:pt>
                  <c:pt idx="130">
                    <c:v>0.63</c:v>
                  </c:pt>
                  <c:pt idx="131">
                    <c:v>0.63</c:v>
                  </c:pt>
                  <c:pt idx="132">
                    <c:v>0.62</c:v>
                  </c:pt>
                  <c:pt idx="133">
                    <c:v>0.63</c:v>
                  </c:pt>
                  <c:pt idx="134">
                    <c:v>0.62</c:v>
                  </c:pt>
                  <c:pt idx="135">
                    <c:v>0.62</c:v>
                  </c:pt>
                  <c:pt idx="136">
                    <c:v>0.61</c:v>
                  </c:pt>
                  <c:pt idx="137">
                    <c:v>0.64</c:v>
                  </c:pt>
                  <c:pt idx="138">
                    <c:v>0.65</c:v>
                  </c:pt>
                  <c:pt idx="139">
                    <c:v>0.67</c:v>
                  </c:pt>
                </c:lvl>
                <c:lvl>
                  <c:pt idx="0">
                    <c:v>4.11</c:v>
                  </c:pt>
                  <c:pt idx="1">
                    <c:v>4.32</c:v>
                  </c:pt>
                  <c:pt idx="2">
                    <c:v>4.29</c:v>
                  </c:pt>
                  <c:pt idx="3">
                    <c:v>4.96</c:v>
                  </c:pt>
                  <c:pt idx="4">
                    <c:v>3.96</c:v>
                  </c:pt>
                  <c:pt idx="5">
                    <c:v>3.32</c:v>
                  </c:pt>
                  <c:pt idx="6">
                    <c:v>5.18</c:v>
                  </c:pt>
                  <c:pt idx="7">
                    <c:v>5.18</c:v>
                  </c:pt>
                  <c:pt idx="8">
                    <c:v>4.29</c:v>
                  </c:pt>
                  <c:pt idx="9">
                    <c:v>4.77</c:v>
                  </c:pt>
                  <c:pt idx="10">
                    <c:v>5.39</c:v>
                  </c:pt>
                  <c:pt idx="11">
                    <c:v>4.42</c:v>
                  </c:pt>
                  <c:pt idx="12">
                    <c:v>5.10</c:v>
                  </c:pt>
                  <c:pt idx="13">
                    <c:v>4.71</c:v>
                  </c:pt>
                  <c:pt idx="14">
                    <c:v>4.98</c:v>
                  </c:pt>
                  <c:pt idx="15">
                    <c:v>4.49</c:v>
                  </c:pt>
                  <c:pt idx="16">
                    <c:v>4.37</c:v>
                  </c:pt>
                  <c:pt idx="17">
                    <c:v>4.39</c:v>
                  </c:pt>
                  <c:pt idx="18">
                    <c:v>5.20</c:v>
                  </c:pt>
                  <c:pt idx="19">
                    <c:v>4.26</c:v>
                  </c:pt>
                  <c:pt idx="20">
                    <c:v>4.30</c:v>
                  </c:pt>
                  <c:pt idx="21">
                    <c:v>4.89</c:v>
                  </c:pt>
                  <c:pt idx="22">
                    <c:v>4.81</c:v>
                  </c:pt>
                  <c:pt idx="23">
                    <c:v>3.60</c:v>
                  </c:pt>
                  <c:pt idx="24">
                    <c:v>4.09</c:v>
                  </c:pt>
                  <c:pt idx="25">
                    <c:v>4.02</c:v>
                  </c:pt>
                  <c:pt idx="26">
                    <c:v>4.25</c:v>
                  </c:pt>
                  <c:pt idx="27">
                    <c:v>4.13</c:v>
                  </c:pt>
                  <c:pt idx="28">
                    <c:v>4.99</c:v>
                  </c:pt>
                  <c:pt idx="29">
                    <c:v>4.71</c:v>
                  </c:pt>
                  <c:pt idx="30">
                    <c:v>5.15</c:v>
                  </c:pt>
                  <c:pt idx="31">
                    <c:v>5.05</c:v>
                  </c:pt>
                  <c:pt idx="32">
                    <c:v>4.34</c:v>
                  </c:pt>
                  <c:pt idx="33">
                    <c:v>4.56</c:v>
                  </c:pt>
                  <c:pt idx="34">
                    <c:v>4.76</c:v>
                  </c:pt>
                  <c:pt idx="35">
                    <c:v>4.19</c:v>
                  </c:pt>
                  <c:pt idx="36">
                    <c:v>4.41</c:v>
                  </c:pt>
                  <c:pt idx="37">
                    <c:v>4.41</c:v>
                  </c:pt>
                  <c:pt idx="38">
                    <c:v>4.13</c:v>
                  </c:pt>
                  <c:pt idx="39">
                    <c:v>4.60</c:v>
                  </c:pt>
                  <c:pt idx="40">
                    <c:v>4.69</c:v>
                  </c:pt>
                  <c:pt idx="41">
                    <c:v>4.71</c:v>
                  </c:pt>
                  <c:pt idx="42">
                    <c:v>4.80</c:v>
                  </c:pt>
                  <c:pt idx="43">
                    <c:v>4.28</c:v>
                  </c:pt>
                  <c:pt idx="44">
                    <c:v>3.74</c:v>
                  </c:pt>
                  <c:pt idx="45">
                    <c:v>4.48</c:v>
                  </c:pt>
                  <c:pt idx="46">
                    <c:v>4.58</c:v>
                  </c:pt>
                  <c:pt idx="47">
                    <c:v>3.81</c:v>
                  </c:pt>
                  <c:pt idx="48">
                    <c:v>3.79</c:v>
                  </c:pt>
                  <c:pt idx="49">
                    <c:v>3.73</c:v>
                  </c:pt>
                  <c:pt idx="50">
                    <c:v>3.85</c:v>
                  </c:pt>
                  <c:pt idx="51">
                    <c:v>3.60</c:v>
                  </c:pt>
                  <c:pt idx="52">
                    <c:v>3.61</c:v>
                  </c:pt>
                  <c:pt idx="53">
                    <c:v>4.16</c:v>
                  </c:pt>
                  <c:pt idx="54">
                    <c:v>4.60</c:v>
                  </c:pt>
                  <c:pt idx="55">
                    <c:v>4.13</c:v>
                  </c:pt>
                  <c:pt idx="56">
                    <c:v>3.82</c:v>
                  </c:pt>
                  <c:pt idx="57">
                    <c:v>3.88</c:v>
                  </c:pt>
                  <c:pt idx="58">
                    <c:v>4.34</c:v>
                  </c:pt>
                  <c:pt idx="59">
                    <c:v>3.66</c:v>
                  </c:pt>
                  <c:pt idx="60">
                    <c:v>3.61</c:v>
                  </c:pt>
                  <c:pt idx="61">
                    <c:v>3.48</c:v>
                  </c:pt>
                  <c:pt idx="62">
                    <c:v>4.05</c:v>
                  </c:pt>
                  <c:pt idx="63">
                    <c:v>4.20</c:v>
                  </c:pt>
                  <c:pt idx="64">
                    <c:v>4.01</c:v>
                  </c:pt>
                  <c:pt idx="65">
                    <c:v>4.08</c:v>
                  </c:pt>
                  <c:pt idx="66">
                    <c:v>3.12</c:v>
                  </c:pt>
                  <c:pt idx="67">
                    <c:v>4.06</c:v>
                  </c:pt>
                  <c:pt idx="68">
                    <c:v>3.44</c:v>
                  </c:pt>
                  <c:pt idx="69">
                    <c:v>3.29</c:v>
                  </c:pt>
                  <c:pt idx="70">
                    <c:v>4.19</c:v>
                  </c:pt>
                  <c:pt idx="71">
                    <c:v>2.86</c:v>
                  </c:pt>
                  <c:pt idx="72">
                    <c:v>3.91</c:v>
                  </c:pt>
                  <c:pt idx="73">
                    <c:v>3.40</c:v>
                  </c:pt>
                  <c:pt idx="74">
                    <c:v>4.10</c:v>
                  </c:pt>
                  <c:pt idx="75">
                    <c:v>4.25</c:v>
                  </c:pt>
                  <c:pt idx="76">
                    <c:v>4.00</c:v>
                  </c:pt>
                  <c:pt idx="77">
                    <c:v>3.30</c:v>
                  </c:pt>
                  <c:pt idx="78">
                    <c:v>4.30</c:v>
                  </c:pt>
                  <c:pt idx="79">
                    <c:v>2.45</c:v>
                  </c:pt>
                  <c:pt idx="80">
                    <c:v>2.00</c:v>
                  </c:pt>
                  <c:pt idx="81">
                    <c:v>2.35</c:v>
                  </c:pt>
                  <c:pt idx="82">
                    <c:v>2.85</c:v>
                  </c:pt>
                  <c:pt idx="83">
                    <c:v>2.55</c:v>
                  </c:pt>
                  <c:pt idx="84">
                    <c:v>2.30</c:v>
                  </c:pt>
                  <c:pt idx="85">
                    <c:v>2.25</c:v>
                  </c:pt>
                  <c:pt idx="86">
                    <c:v>2.40</c:v>
                  </c:pt>
                  <c:pt idx="87">
                    <c:v>2.45</c:v>
                  </c:pt>
                  <c:pt idx="88">
                    <c:v>3.05</c:v>
                  </c:pt>
                  <c:pt idx="89">
                    <c:v>3.05</c:v>
                  </c:pt>
                  <c:pt idx="90">
                    <c:v>2.40</c:v>
                  </c:pt>
                  <c:pt idx="91">
                    <c:v>2.40</c:v>
                  </c:pt>
                  <c:pt idx="92">
                    <c:v>2.60</c:v>
                  </c:pt>
                  <c:pt idx="93">
                    <c:v>3.05</c:v>
                  </c:pt>
                  <c:pt idx="94">
                    <c:v>3.15</c:v>
                  </c:pt>
                  <c:pt idx="95">
                    <c:v>2.75</c:v>
                  </c:pt>
                  <c:pt idx="96">
                    <c:v>3.05</c:v>
                  </c:pt>
                  <c:pt idx="97">
                    <c:v>3.05</c:v>
                  </c:pt>
                  <c:pt idx="98">
                    <c:v>2.45</c:v>
                  </c:pt>
                  <c:pt idx="99">
                    <c:v>2.05</c:v>
                  </c:pt>
                  <c:pt idx="100">
                    <c:v>2.65</c:v>
                  </c:pt>
                  <c:pt idx="101">
                    <c:v>2.95</c:v>
                  </c:pt>
                  <c:pt idx="102">
                    <c:v>3.50</c:v>
                  </c:pt>
                  <c:pt idx="103">
                    <c:v>3.70</c:v>
                  </c:pt>
                  <c:pt idx="104">
                    <c:v>3.10</c:v>
                  </c:pt>
                  <c:pt idx="105">
                    <c:v>3.20</c:v>
                  </c:pt>
                  <c:pt idx="106">
                    <c:v>3.45</c:v>
                  </c:pt>
                  <c:pt idx="107">
                    <c:v>2.65</c:v>
                  </c:pt>
                  <c:pt idx="108">
                    <c:v>2.90</c:v>
                  </c:pt>
                  <c:pt idx="109">
                    <c:v>2.90</c:v>
                  </c:pt>
                  <c:pt idx="110">
                    <c:v>3.35</c:v>
                  </c:pt>
                  <c:pt idx="111">
                    <c:v>3.45</c:v>
                  </c:pt>
                  <c:pt idx="112">
                    <c:v>3.50</c:v>
                  </c:pt>
                  <c:pt idx="113">
                    <c:v>3.60</c:v>
                  </c:pt>
                  <c:pt idx="114">
                    <c:v>2.65</c:v>
                  </c:pt>
                  <c:pt idx="115">
                    <c:v>3.45</c:v>
                  </c:pt>
                  <c:pt idx="116">
                    <c:v>3.10</c:v>
                  </c:pt>
                  <c:pt idx="117">
                    <c:v>3.60</c:v>
                  </c:pt>
                  <c:pt idx="118">
                    <c:v>3.80</c:v>
                  </c:pt>
                  <c:pt idx="119">
                    <c:v>3.30</c:v>
                  </c:pt>
                  <c:pt idx="120">
                    <c:v>3.30</c:v>
                  </c:pt>
                  <c:pt idx="121">
                    <c:v>3.40</c:v>
                  </c:pt>
                  <c:pt idx="122">
                    <c:v>3.55</c:v>
                  </c:pt>
                  <c:pt idx="123">
                    <c:v>3.60</c:v>
                  </c:pt>
                  <c:pt idx="124">
                    <c:v>3.85</c:v>
                  </c:pt>
                  <c:pt idx="125">
                    <c:v>4.20</c:v>
                  </c:pt>
                  <c:pt idx="126">
                    <c:v>4.55</c:v>
                  </c:pt>
                  <c:pt idx="127">
                    <c:v>3.80</c:v>
                  </c:pt>
                  <c:pt idx="128">
                    <c:v>3.95</c:v>
                  </c:pt>
                  <c:pt idx="129">
                    <c:v>4.10</c:v>
                  </c:pt>
                  <c:pt idx="130">
                    <c:v>4.10</c:v>
                  </c:pt>
                  <c:pt idx="131">
                    <c:v>3.60</c:v>
                  </c:pt>
                  <c:pt idx="132">
                    <c:v>3.65</c:v>
                  </c:pt>
                  <c:pt idx="133">
                    <c:v>4.00</c:v>
                  </c:pt>
                  <c:pt idx="134">
                    <c:v>3.85</c:v>
                  </c:pt>
                  <c:pt idx="135">
                    <c:v>3.95</c:v>
                  </c:pt>
                  <c:pt idx="136">
                    <c:v>3.85</c:v>
                  </c:pt>
                  <c:pt idx="137">
                    <c:v>4.55</c:v>
                  </c:pt>
                  <c:pt idx="138">
                    <c:v>4.75</c:v>
                  </c:pt>
                  <c:pt idx="139">
                    <c:v>4.50</c:v>
                  </c:pt>
                </c:lvl>
                <c:lvl>
                  <c:pt idx="0">
                    <c:v>7854</c:v>
                  </c:pt>
                  <c:pt idx="1">
                    <c:v>7677</c:v>
                  </c:pt>
                  <c:pt idx="2">
                    <c:v>7963</c:v>
                  </c:pt>
                  <c:pt idx="3">
                    <c:v>6755</c:v>
                  </c:pt>
                  <c:pt idx="4">
                    <c:v>9093</c:v>
                  </c:pt>
                  <c:pt idx="5">
                    <c:v>11386</c:v>
                  </c:pt>
                  <c:pt idx="6">
                    <c:v>7793</c:v>
                  </c:pt>
                  <c:pt idx="7">
                    <c:v>7716</c:v>
                  </c:pt>
                  <c:pt idx="8">
                    <c:v>9566</c:v>
                  </c:pt>
                  <c:pt idx="9">
                    <c:v>8402</c:v>
                  </c:pt>
                  <c:pt idx="10">
                    <c:v>7256</c:v>
                  </c:pt>
                  <c:pt idx="11">
                    <c:v>8630</c:v>
                  </c:pt>
                  <c:pt idx="12">
                    <c:v>7513</c:v>
                  </c:pt>
                  <c:pt idx="13">
                    <c:v>8494</c:v>
                  </c:pt>
                  <c:pt idx="14">
                    <c:v>8095</c:v>
                  </c:pt>
                  <c:pt idx="15">
                    <c:v>8724</c:v>
                  </c:pt>
                  <c:pt idx="16">
                    <c:v>9202</c:v>
                  </c:pt>
                  <c:pt idx="17">
                    <c:v>8855</c:v>
                  </c:pt>
                  <c:pt idx="18">
                    <c:v>7172</c:v>
                  </c:pt>
                  <c:pt idx="19">
                    <c:v>8623</c:v>
                  </c:pt>
                  <c:pt idx="20">
                    <c:v>8649</c:v>
                  </c:pt>
                  <c:pt idx="21">
                    <c:v>7537</c:v>
                  </c:pt>
                  <c:pt idx="22">
                    <c:v>7553</c:v>
                  </c:pt>
                  <c:pt idx="23">
                    <c:v>10175</c:v>
                  </c:pt>
                  <c:pt idx="24">
                    <c:v>8757</c:v>
                  </c:pt>
                  <c:pt idx="25">
                    <c:v>9137</c:v>
                  </c:pt>
                  <c:pt idx="26">
                    <c:v>8799</c:v>
                  </c:pt>
                  <c:pt idx="27">
                    <c:v>8939</c:v>
                  </c:pt>
                  <c:pt idx="28">
                    <c:v>7579</c:v>
                  </c:pt>
                  <c:pt idx="29">
                    <c:v>8010</c:v>
                  </c:pt>
                  <c:pt idx="30">
                    <c:v>7456</c:v>
                  </c:pt>
                  <c:pt idx="31">
                    <c:v>7675</c:v>
                  </c:pt>
                  <c:pt idx="32">
                    <c:v>9173</c:v>
                  </c:pt>
                  <c:pt idx="33">
                    <c:v>8540</c:v>
                  </c:pt>
                  <c:pt idx="34">
                    <c:v>8104</c:v>
                  </c:pt>
                  <c:pt idx="35">
                    <c:v>9225</c:v>
                  </c:pt>
                  <c:pt idx="36">
                    <c:v>9086</c:v>
                  </c:pt>
                  <c:pt idx="37">
                    <c:v>9553</c:v>
                  </c:pt>
                  <c:pt idx="38">
                    <c:v>10224</c:v>
                  </c:pt>
                  <c:pt idx="39">
                    <c:v>9306</c:v>
                  </c:pt>
                  <c:pt idx="40">
                    <c:v>8957</c:v>
                  </c:pt>
                  <c:pt idx="41">
                    <c:v>8879</c:v>
                  </c:pt>
                  <c:pt idx="42">
                    <c:v>8943</c:v>
                  </c:pt>
                  <c:pt idx="43">
                    <c:v>10008</c:v>
                  </c:pt>
                  <c:pt idx="44">
                    <c:v>11573</c:v>
                  </c:pt>
                  <c:pt idx="45">
                    <c:v>9822</c:v>
                  </c:pt>
                  <c:pt idx="46">
                    <c:v>9293</c:v>
                  </c:pt>
                  <c:pt idx="47">
                    <c:v>11151</c:v>
                  </c:pt>
                  <c:pt idx="48">
                    <c:v>10647</c:v>
                  </c:pt>
                  <c:pt idx="49">
                    <c:v>11048</c:v>
                  </c:pt>
                  <c:pt idx="50">
                    <c:v>10857</c:v>
                  </c:pt>
                  <c:pt idx="51">
                    <c:v>11972</c:v>
                  </c:pt>
                  <c:pt idx="52">
                    <c:v>12588</c:v>
                  </c:pt>
                  <c:pt idx="53">
                    <c:v>11178</c:v>
                  </c:pt>
                  <c:pt idx="54">
                    <c:v>10469</c:v>
                  </c:pt>
                  <c:pt idx="55">
                    <c:v>11787</c:v>
                  </c:pt>
                  <c:pt idx="56">
                    <c:v>12747</c:v>
                  </c:pt>
                  <c:pt idx="57">
                    <c:v>12424</c:v>
                  </c:pt>
                  <c:pt idx="58">
                    <c:v>11131</c:v>
                  </c:pt>
                  <c:pt idx="59">
                    <c:v>13243</c:v>
                  </c:pt>
                  <c:pt idx="60">
                    <c:v>13308</c:v>
                  </c:pt>
                  <c:pt idx="61">
                    <c:v>15114</c:v>
                  </c:pt>
                  <c:pt idx="62">
                    <c:v>13577</c:v>
                  </c:pt>
                  <c:pt idx="63">
                    <c:v>13988</c:v>
                  </c:pt>
                  <c:pt idx="64">
                    <c:v>15558</c:v>
                  </c:pt>
                  <c:pt idx="65">
                    <c:v>15876</c:v>
                  </c:pt>
                  <c:pt idx="66">
                    <c:v>19978</c:v>
                  </c:pt>
                  <c:pt idx="67">
                    <c:v>14591</c:v>
                  </c:pt>
                  <c:pt idx="68">
                    <c:v>17129</c:v>
                  </c:pt>
                  <c:pt idx="69">
                    <c:v>19105</c:v>
                  </c:pt>
                  <c:pt idx="70">
                    <c:v>15134</c:v>
                  </c:pt>
                  <c:pt idx="71">
                    <c:v>24050</c:v>
                  </c:pt>
                  <c:pt idx="72">
                    <c:v>18758</c:v>
                  </c:pt>
                  <c:pt idx="73">
                    <c:v>DISC.</c:v>
                  </c:pt>
                </c:lvl>
                <c:lvl>
                  <c:pt idx="0">
                    <c:v>0.67</c:v>
                  </c:pt>
                  <c:pt idx="1">
                    <c:v>2.80</c:v>
                  </c:pt>
                  <c:pt idx="2">
                    <c:v>2.97</c:v>
                  </c:pt>
                  <c:pt idx="3">
                    <c:v>-1.94</c:v>
                  </c:pt>
                  <c:pt idx="4">
                    <c:v>7.54</c:v>
                  </c:pt>
                  <c:pt idx="5">
                    <c:v>4.80</c:v>
                  </c:pt>
                  <c:pt idx="6">
                    <c:v>6.95</c:v>
                  </c:pt>
                  <c:pt idx="7">
                    <c:v>-1.05</c:v>
                  </c:pt>
                  <c:pt idx="8">
                    <c:v>2.62</c:v>
                  </c:pt>
                  <c:pt idx="9">
                    <c:v>-2.36</c:v>
                  </c:pt>
                  <c:pt idx="10">
                    <c:v>-2.38</c:v>
                  </c:pt>
                  <c:pt idx="11">
                    <c:v>-2.55</c:v>
                  </c:pt>
                  <c:pt idx="12">
                    <c:v>0.63</c:v>
                  </c:pt>
                  <c:pt idx="13">
                    <c:v>4.27</c:v>
                  </c:pt>
                  <c:pt idx="14">
                    <c:v>0.77</c:v>
                  </c:pt>
                  <c:pt idx="15">
                    <c:v>-2.68</c:v>
                  </c:pt>
                  <c:pt idx="16">
                    <c:v>2.52</c:v>
                  </c:pt>
                  <c:pt idx="17">
                    <c:v>-3.24</c:v>
                  </c:pt>
                  <c:pt idx="18">
                    <c:v>-4.20</c:v>
                  </c:pt>
                  <c:pt idx="19">
                    <c:v>-1.48</c:v>
                  </c:pt>
                  <c:pt idx="20">
                    <c:v>1.21</c:v>
                  </c:pt>
                  <c:pt idx="21">
                    <c:v>-0.75</c:v>
                  </c:pt>
                  <c:pt idx="22">
                    <c:v>-1.55</c:v>
                  </c:pt>
                  <c:pt idx="23">
                    <c:v>0.97</c:v>
                  </c:pt>
                  <c:pt idx="24">
                    <c:v>-2.19</c:v>
                  </c:pt>
                  <c:pt idx="25">
                    <c:v>2.47</c:v>
                  </c:pt>
                  <c:pt idx="26">
                    <c:v>1.72</c:v>
                  </c:pt>
                  <c:pt idx="27">
                    <c:v>-1.27</c:v>
                  </c:pt>
                  <c:pt idx="28">
                    <c:v>2.42</c:v>
                  </c:pt>
                  <c:pt idx="29">
                    <c:v>-0.24</c:v>
                  </c:pt>
                  <c:pt idx="30">
                    <c:v>1.80</c:v>
                  </c:pt>
                  <c:pt idx="31">
                    <c:v>1.03</c:v>
                  </c:pt>
                  <c:pt idx="32">
                    <c:v>2.59</c:v>
                  </c:pt>
                  <c:pt idx="33">
                    <c:v>-2.17</c:v>
                  </c:pt>
                  <c:pt idx="34">
                    <c:v>-0.89</c:v>
                  </c:pt>
                  <c:pt idx="35">
                    <c:v>0.26</c:v>
                  </c:pt>
                  <c:pt idx="36">
                    <c:v>3.54</c:v>
                  </c:pt>
                  <c:pt idx="37">
                    <c:v>5.14</c:v>
                  </c:pt>
                  <c:pt idx="38">
                    <c:v>0.24</c:v>
                  </c:pt>
                  <c:pt idx="39">
                    <c:v>1.54</c:v>
                  </c:pt>
                  <c:pt idx="40">
                    <c:v>-1.89</c:v>
                  </c:pt>
                  <c:pt idx="41">
                    <c:v>-0.59</c:v>
                  </c:pt>
                  <c:pt idx="42">
                    <c:v>2.73</c:v>
                  </c:pt>
                  <c:pt idx="43">
                    <c:v>-0.27</c:v>
                  </c:pt>
                  <c:pt idx="44">
                    <c:v>0.99</c:v>
                  </c:pt>
                  <c:pt idx="45">
                    <c:v>1.83</c:v>
                  </c:pt>
                  <c:pt idx="46">
                    <c:v>-3.36</c:v>
                  </c:pt>
                  <c:pt idx="47">
                    <c:v>-0.16</c:v>
                  </c:pt>
                  <c:pt idx="48">
                    <c:v>-4.98</c:v>
                  </c:pt>
                  <c:pt idx="49">
                    <c:v>2.12</c:v>
                  </c:pt>
                  <c:pt idx="50">
                    <c:v>1.35</c:v>
                  </c:pt>
                  <c:pt idx="51">
                    <c:v>3.09</c:v>
                  </c:pt>
                  <c:pt idx="52">
                    <c:v>5.51</c:v>
                  </c:pt>
                  <c:pt idx="53">
                    <c:v>2.32</c:v>
                  </c:pt>
                  <c:pt idx="54">
                    <c:v>3.66</c:v>
                  </c:pt>
                  <c:pt idx="55">
                    <c:v>1.02</c:v>
                  </c:pt>
                  <c:pt idx="56">
                    <c:v>0.09</c:v>
                  </c:pt>
                  <c:pt idx="57">
                    <c:v>-0.99</c:v>
                  </c:pt>
                  <c:pt idx="58">
                    <c:v>0.05</c:v>
                  </c:pt>
                  <c:pt idx="59">
                    <c:v>0.29</c:v>
                  </c:pt>
                  <c:pt idx="60">
                    <c:v>-0.89</c:v>
                  </c:pt>
                  <c:pt idx="61">
                    <c:v>9.54</c:v>
                  </c:pt>
                  <c:pt idx="62">
                    <c:v>4.56</c:v>
                  </c:pt>
                  <c:pt idx="63">
                    <c:v>7.02</c:v>
                  </c:pt>
                  <c:pt idx="64">
                    <c:v>6.00</c:v>
                  </c:pt>
                  <c:pt idx="65">
                    <c:v>3.88</c:v>
                  </c:pt>
                  <c:pt idx="66">
                    <c:v>-3.74</c:v>
                  </c:pt>
                  <c:pt idx="67">
                    <c:v>-4.87</c:v>
                  </c:pt>
                  <c:pt idx="68">
                    <c:v>-0.56</c:v>
                  </c:pt>
                  <c:pt idx="69">
                    <c:v>6.65</c:v>
                  </c:pt>
                  <c:pt idx="70">
                    <c:v>0.92</c:v>
                  </c:pt>
                  <c:pt idx="71">
                    <c:v>8.55</c:v>
                  </c:pt>
                  <c:pt idx="72">
                    <c:v>6.41</c:v>
                  </c:pt>
                  <c:pt idx="73">
                    <c:v>7.74</c:v>
                  </c:pt>
                  <c:pt idx="74">
                    <c:v>-1.26</c:v>
                  </c:pt>
                  <c:pt idx="75">
                    <c:v>3.77</c:v>
                  </c:pt>
                  <c:pt idx="76">
                    <c:v>9.90</c:v>
                  </c:pt>
                  <c:pt idx="77">
                    <c:v>3.81</c:v>
                  </c:pt>
                  <c:pt idx="78">
                    <c:v>-3.97</c:v>
                  </c:pt>
                  <c:pt idx="79">
                    <c:v>-9.83</c:v>
                  </c:pt>
                  <c:pt idx="80">
                    <c:v>-14.27</c:v>
                  </c:pt>
                  <c:pt idx="81">
                    <c:v>1.10</c:v>
                  </c:pt>
                  <c:pt idx="82">
                    <c:v>-3.57</c:v>
                  </c:pt>
                  <c:pt idx="83">
                    <c:v>0.22</c:v>
                  </c:pt>
                  <c:pt idx="84">
                    <c:v>7.51</c:v>
                  </c:pt>
                  <c:pt idx="85">
                    <c:v>12.31</c:v>
                  </c:pt>
                  <c:pt idx="86">
                    <c:v>-4.74</c:v>
                  </c:pt>
                  <c:pt idx="87">
                    <c:v>-1.70</c:v>
                  </c:pt>
                  <c:pt idx="88">
                    <c:v>2.08</c:v>
                  </c:pt>
                  <c:pt idx="89">
                    <c:v>-4.08</c:v>
                  </c:pt>
                  <c:pt idx="90">
                    <c:v>-5.88</c:v>
                  </c:pt>
                  <c:pt idx="91">
                    <c:v>-4.79</c:v>
                  </c:pt>
                  <c:pt idx="92">
                    <c:v>-0.92</c:v>
                  </c:pt>
                  <c:pt idx="93">
                    <c:v>0.08</c:v>
                  </c:pt>
                  <c:pt idx="94">
                    <c:v>0.31</c:v>
                  </c:pt>
                  <c:pt idx="95">
                    <c:v>1.52</c:v>
                  </c:pt>
                  <c:pt idx="96">
                    <c:v>3.85</c:v>
                  </c:pt>
                  <c:pt idx="97">
                    <c:v>0.56</c:v>
                  </c:pt>
                  <c:pt idx="98">
                    <c:v>-1.08</c:v>
                  </c:pt>
                  <c:pt idx="99">
                    <c:v>0.60</c:v>
                  </c:pt>
                  <c:pt idx="100">
                    <c:v>1.81</c:v>
                  </c:pt>
                  <c:pt idx="101">
                    <c:v>-3.36</c:v>
                  </c:pt>
                  <c:pt idx="102">
                    <c:v>2.40</c:v>
                  </c:pt>
                  <c:pt idx="103">
                    <c:v>2.06</c:v>
                  </c:pt>
                  <c:pt idx="104">
                    <c:v>-3.19</c:v>
                  </c:pt>
                  <c:pt idx="105">
                    <c:v>-1.19</c:v>
                  </c:pt>
                  <c:pt idx="106">
                    <c:v>-5.89</c:v>
                  </c:pt>
                  <c:pt idx="107">
                    <c:v>-2.92</c:v>
                  </c:pt>
                  <c:pt idx="108">
                    <c:v>1.33</c:v>
                  </c:pt>
                  <c:pt idx="109">
                    <c:v>-0.91</c:v>
                  </c:pt>
                  <c:pt idx="110">
                    <c:v>3.77</c:v>
                  </c:pt>
                  <c:pt idx="111">
                    <c:v>-0.06</c:v>
                  </c:pt>
                  <c:pt idx="112">
                    <c:v>3.14</c:v>
                  </c:pt>
                  <c:pt idx="113">
                    <c:v>-0.72</c:v>
                  </c:pt>
                  <c:pt idx="114">
                    <c:v>9.35</c:v>
                  </c:pt>
                  <c:pt idx="115">
                    <c:v>4.75</c:v>
                  </c:pt>
                  <c:pt idx="116">
                    <c:v>-5.92</c:v>
                  </c:pt>
                  <c:pt idx="117">
                    <c:v>-1.65</c:v>
                  </c:pt>
                  <c:pt idx="118">
                    <c:v>-7.70</c:v>
                  </c:pt>
                  <c:pt idx="119">
                    <c:v>-1.16</c:v>
                  </c:pt>
                  <c:pt idx="120">
                    <c:v>-2.70</c:v>
                  </c:pt>
                  <c:pt idx="121">
                    <c:v>1.21</c:v>
                  </c:pt>
                  <c:pt idx="122">
                    <c:v>2.32</c:v>
                  </c:pt>
                  <c:pt idx="123">
                    <c:v>6.49</c:v>
                  </c:pt>
                  <c:pt idx="124">
                    <c:v>3.93</c:v>
                  </c:pt>
                  <c:pt idx="125">
                    <c:v>-3.48</c:v>
                  </c:pt>
                  <c:pt idx="126">
                    <c:v>-1.04</c:v>
                  </c:pt>
                  <c:pt idx="127">
                    <c:v>0.14</c:v>
                  </c:pt>
                  <c:pt idx="128">
                    <c:v>-3.35</c:v>
                  </c:pt>
                  <c:pt idx="129">
                    <c:v>2.43</c:v>
                  </c:pt>
                  <c:pt idx="130">
                    <c:v>-3.05</c:v>
                  </c:pt>
                  <c:pt idx="131">
                    <c:v>-3.12</c:v>
                  </c:pt>
                  <c:pt idx="132">
                    <c:v>3.06</c:v>
                  </c:pt>
                  <c:pt idx="133">
                    <c:v>1.60</c:v>
                  </c:pt>
                  <c:pt idx="134">
                    <c:v>0.08</c:v>
                  </c:pt>
                  <c:pt idx="135">
                    <c:v>0.26</c:v>
                  </c:pt>
                  <c:pt idx="136">
                    <c:v>4.17</c:v>
                  </c:pt>
                  <c:pt idx="137">
                    <c:v>-0.94</c:v>
                  </c:pt>
                  <c:pt idx="138">
                    <c:v>-0.48</c:v>
                  </c:pt>
                  <c:pt idx="139">
                    <c:v>1.30</c:v>
                  </c:pt>
                </c:lvl>
                <c:lvl>
                  <c:pt idx="0">
                    <c:v>6457.22</c:v>
                  </c:pt>
                  <c:pt idx="1">
                    <c:v>6637.99</c:v>
                  </c:pt>
                  <c:pt idx="2">
                    <c:v>6835.35</c:v>
                  </c:pt>
                  <c:pt idx="3">
                    <c:v>6702.91</c:v>
                  </c:pt>
                  <c:pt idx="4">
                    <c:v>7208.39</c:v>
                  </c:pt>
                  <c:pt idx="5">
                    <c:v>7554.09</c:v>
                  </c:pt>
                  <c:pt idx="6">
                    <c:v>8079.41</c:v>
                  </c:pt>
                  <c:pt idx="7">
                    <c:v>7994.77</c:v>
                  </c:pt>
                  <c:pt idx="8">
                    <c:v>8204.14</c:v>
                  </c:pt>
                  <c:pt idx="9">
                    <c:v>8010.57</c:v>
                  </c:pt>
                  <c:pt idx="10">
                    <c:v>7819.98</c:v>
                  </c:pt>
                  <c:pt idx="11">
                    <c:v>7620.70</c:v>
                  </c:pt>
                  <c:pt idx="12">
                    <c:v>7668.54</c:v>
                  </c:pt>
                  <c:pt idx="13">
                    <c:v>7996.28</c:v>
                  </c:pt>
                  <c:pt idx="14">
                    <c:v>8058.07</c:v>
                  </c:pt>
                  <c:pt idx="15">
                    <c:v>7842.03</c:v>
                  </c:pt>
                  <c:pt idx="16">
                    <c:v>8039.65</c:v>
                  </c:pt>
                  <c:pt idx="17">
                    <c:v>7778.83</c:v>
                  </c:pt>
                  <c:pt idx="18">
                    <c:v>7452.39</c:v>
                  </c:pt>
                  <c:pt idx="19">
                    <c:v>7342.31</c:v>
                  </c:pt>
                  <c:pt idx="20">
                    <c:v>7431.00</c:v>
                  </c:pt>
                  <c:pt idx="21">
                    <c:v>7375.04</c:v>
                  </c:pt>
                  <c:pt idx="22">
                    <c:v>7260.48</c:v>
                  </c:pt>
                  <c:pt idx="23">
                    <c:v>7330.64</c:v>
                  </c:pt>
                  <c:pt idx="24">
                    <c:v>7169.98</c:v>
                  </c:pt>
                  <c:pt idx="25">
                    <c:v>7347.30</c:v>
                  </c:pt>
                  <c:pt idx="26">
                    <c:v>7473.31</c:v>
                  </c:pt>
                  <c:pt idx="27">
                    <c:v>7378.53</c:v>
                  </c:pt>
                  <c:pt idx="28">
                    <c:v>7557.31</c:v>
                  </c:pt>
                  <c:pt idx="29">
                    <c:v>7539.54</c:v>
                  </c:pt>
                  <c:pt idx="30">
                    <c:v>7675.49</c:v>
                  </c:pt>
                  <c:pt idx="31">
                    <c:v>7754.20</c:v>
                  </c:pt>
                  <c:pt idx="32">
                    <c:v>7955.34</c:v>
                  </c:pt>
                  <c:pt idx="33">
                    <c:v>7782.54</c:v>
                  </c:pt>
                  <c:pt idx="34">
                    <c:v>7713.65</c:v>
                  </c:pt>
                  <c:pt idx="35">
                    <c:v>7733.76</c:v>
                  </c:pt>
                  <c:pt idx="36">
                    <c:v>8007.34</c:v>
                  </c:pt>
                  <c:pt idx="37">
                    <c:v>8419.19</c:v>
                  </c:pt>
                  <c:pt idx="38">
                    <c:v>8439.00</c:v>
                  </c:pt>
                  <c:pt idx="39">
                    <c:v>8568.57</c:v>
                  </c:pt>
                  <c:pt idx="40">
                    <c:v>8406.44</c:v>
                  </c:pt>
                  <c:pt idx="41">
                    <c:v>8357.00</c:v>
                  </c:pt>
                  <c:pt idx="42">
                    <c:v>8585.42</c:v>
                  </c:pt>
                  <c:pt idx="43">
                    <c:v>8561.98</c:v>
                  </c:pt>
                  <c:pt idx="44">
                    <c:v>8646.88</c:v>
                  </c:pt>
                  <c:pt idx="45">
                    <c:v>8805.47</c:v>
                  </c:pt>
                  <c:pt idx="46">
                    <c:v>8509.28</c:v>
                  </c:pt>
                  <c:pt idx="47">
                    <c:v>8495.42</c:v>
                  </c:pt>
                  <c:pt idx="48">
                    <c:v>8072.74</c:v>
                  </c:pt>
                  <c:pt idx="49">
                    <c:v>8243.65</c:v>
                  </c:pt>
                  <c:pt idx="50">
                    <c:v>8354.99</c:v>
                  </c:pt>
                  <c:pt idx="51">
                    <c:v>8613.11</c:v>
                  </c:pt>
                  <c:pt idx="52">
                    <c:v>9087.31</c:v>
                  </c:pt>
                  <c:pt idx="53">
                    <c:v>9298.28</c:v>
                  </c:pt>
                  <c:pt idx="54">
                    <c:v>9638.21</c:v>
                  </c:pt>
                  <c:pt idx="55">
                    <c:v>9736.37</c:v>
                  </c:pt>
                  <c:pt idx="56">
                    <c:v>9744.70</c:v>
                  </c:pt>
                  <c:pt idx="57">
                    <c:v>9648.67</c:v>
                  </c:pt>
                  <c:pt idx="58">
                    <c:v>9653.02</c:v>
                  </c:pt>
                  <c:pt idx="59">
                    <c:v>9680.95</c:v>
                  </c:pt>
                  <c:pt idx="60">
                    <c:v>9595.24</c:v>
                  </c:pt>
                  <c:pt idx="61">
                    <c:v>10510.40</c:v>
                  </c:pt>
                  <c:pt idx="62">
                    <c:v>10989.50</c:v>
                  </c:pt>
                  <c:pt idx="63">
                    <c:v>11761.19</c:v>
                  </c:pt>
                  <c:pt idx="64">
                    <c:v>12467.28</c:v>
                  </c:pt>
                  <c:pt idx="65">
                    <c:v>12950.73</c:v>
                  </c:pt>
                  <c:pt idx="66">
                    <c:v>12466.51</c:v>
                  </c:pt>
                  <c:pt idx="67">
                    <c:v>11859.94</c:v>
                  </c:pt>
                  <c:pt idx="68">
                    <c:v>11793.70</c:v>
                  </c:pt>
                  <c:pt idx="69">
                    <c:v>12578.49</c:v>
                  </c:pt>
                  <c:pt idx="70">
                    <c:v>12694.34</c:v>
                  </c:pt>
                  <c:pt idx="71">
                    <c:v>13780.00</c:v>
                  </c:pt>
                  <c:pt idx="72">
                    <c:v>14663.46</c:v>
                  </c:pt>
                  <c:pt idx="73">
                    <c:v>15797.87</c:v>
                  </c:pt>
                  <c:pt idx="74">
                    <c:v>15599.26</c:v>
                  </c:pt>
                  <c:pt idx="75">
                    <c:v>16186.99</c:v>
                  </c:pt>
                  <c:pt idx="76">
                    <c:v>17789.10</c:v>
                  </c:pt>
                  <c:pt idx="77">
                    <c:v>18466.50</c:v>
                  </c:pt>
                  <c:pt idx="78">
                    <c:v>17732.95</c:v>
                  </c:pt>
                  <c:pt idx="79">
                    <c:v>15988.91</c:v>
                  </c:pt>
                  <c:pt idx="80">
                    <c:v>13706.90</c:v>
                  </c:pt>
                  <c:pt idx="81">
                    <c:v>13858.31</c:v>
                  </c:pt>
                  <c:pt idx="82">
                    <c:v>13363.43</c:v>
                  </c:pt>
                  <c:pt idx="83">
                    <c:v>13392.66</c:v>
                  </c:pt>
                  <c:pt idx="84">
                    <c:v>14398.56</c:v>
                  </c:pt>
                  <c:pt idx="85">
                    <c:v>16171.52</c:v>
                  </c:pt>
                  <c:pt idx="86">
                    <c:v>15405.19</c:v>
                  </c:pt>
                  <c:pt idx="87">
                    <c:v>15143.72</c:v>
                  </c:pt>
                  <c:pt idx="88">
                    <c:v>15459.42</c:v>
                  </c:pt>
                  <c:pt idx="89">
                    <c:v>14828.42</c:v>
                  </c:pt>
                  <c:pt idx="90">
                    <c:v>13956.99</c:v>
                  </c:pt>
                  <c:pt idx="91">
                    <c:v>13288.21</c:v>
                  </c:pt>
                  <c:pt idx="92">
                    <c:v>13166.20</c:v>
                  </c:pt>
                  <c:pt idx="93">
                    <c:v>13177.19</c:v>
                  </c:pt>
                  <c:pt idx="94">
                    <c:v>13217.85</c:v>
                  </c:pt>
                  <c:pt idx="95">
                    <c:v>13418.14</c:v>
                  </c:pt>
                  <c:pt idx="96">
                    <c:v>13934.80</c:v>
                  </c:pt>
                  <c:pt idx="97">
                    <c:v>14012.81</c:v>
                  </c:pt>
                  <c:pt idx="98">
                    <c:v>13861.52</c:v>
                  </c:pt>
                  <c:pt idx="99">
                    <c:v>13944.50</c:v>
                  </c:pt>
                  <c:pt idx="100">
                    <c:v>14197.10</c:v>
                  </c:pt>
                  <c:pt idx="101">
                    <c:v>13719.48</c:v>
                  </c:pt>
                  <c:pt idx="102">
                    <c:v>14049.36</c:v>
                  </c:pt>
                  <c:pt idx="103">
                    <c:v>14338.39</c:v>
                  </c:pt>
                  <c:pt idx="104">
                    <c:v>13881.50</c:v>
                  </c:pt>
                  <c:pt idx="105">
                    <c:v>13715.74</c:v>
                  </c:pt>
                  <c:pt idx="106">
                    <c:v>12908.01</c:v>
                  </c:pt>
                  <c:pt idx="107">
                    <c:v>12530.73</c:v>
                  </c:pt>
                  <c:pt idx="108">
                    <c:v>12697.97</c:v>
                  </c:pt>
                  <c:pt idx="109">
                    <c:v>12582.30</c:v>
                  </c:pt>
                  <c:pt idx="110">
                    <c:v>13056.66</c:v>
                  </c:pt>
                  <c:pt idx="111">
                    <c:v>13048.25</c:v>
                  </c:pt>
                  <c:pt idx="112">
                    <c:v>13458.05</c:v>
                  </c:pt>
                  <c:pt idx="113">
                    <c:v>13361.56</c:v>
                  </c:pt>
                  <c:pt idx="114">
                    <c:v>14610.43</c:v>
                  </c:pt>
                  <c:pt idx="115">
                    <c:v>15304.20</c:v>
                  </c:pt>
                  <c:pt idx="116">
                    <c:v>14398.90</c:v>
                  </c:pt>
                  <c:pt idx="117">
                    <c:v>14161.62</c:v>
                  </c:pt>
                  <c:pt idx="118">
                    <c:v>13071.61</c:v>
                  </c:pt>
                  <c:pt idx="119">
                    <c:v>12919.38</c:v>
                  </c:pt>
                  <c:pt idx="120">
                    <c:v>12570.99</c:v>
                  </c:pt>
                  <c:pt idx="121">
                    <c:v>12723.71</c:v>
                  </c:pt>
                  <c:pt idx="122">
                    <c:v>13018.48</c:v>
                  </c:pt>
                  <c:pt idx="123">
                    <c:v>13863.69</c:v>
                  </c:pt>
                  <c:pt idx="124">
                    <c:v>14408.36</c:v>
                  </c:pt>
                  <c:pt idx="125">
                    <c:v>13906.51</c:v>
                  </c:pt>
                  <c:pt idx="126">
                    <c:v>13761.66</c:v>
                  </c:pt>
                  <c:pt idx="127">
                    <c:v>13781.12</c:v>
                  </c:pt>
                  <c:pt idx="128">
                    <c:v>13319.19</c:v>
                  </c:pt>
                  <c:pt idx="129">
                    <c:v>13642.23</c:v>
                  </c:pt>
                  <c:pt idx="130">
                    <c:v>13226.46</c:v>
                  </c:pt>
                  <c:pt idx="131">
                    <c:v>12813.29</c:v>
                  </c:pt>
                  <c:pt idx="132">
                    <c:v>13205.04</c:v>
                  </c:pt>
                  <c:pt idx="133">
                    <c:v>13416.43</c:v>
                  </c:pt>
                  <c:pt idx="134">
                    <c:v>13426.87</c:v>
                  </c:pt>
                  <c:pt idx="135">
                    <c:v>13461.76</c:v>
                  </c:pt>
                  <c:pt idx="136">
                    <c:v>14023.58</c:v>
                  </c:pt>
                  <c:pt idx="137">
                    <c:v>13892.36</c:v>
                  </c:pt>
                  <c:pt idx="138">
                    <c:v>13825.93</c:v>
                  </c:pt>
                  <c:pt idx="139">
                    <c:v>14006.16</c:v>
                  </c:pt>
                </c:lvl>
                <c:lvl>
                  <c:pt idx="67">
                    <c:v>11878.84</c:v>
                  </c:pt>
                  <c:pt idx="68">
                    <c:v>11932.73</c:v>
                  </c:pt>
                  <c:pt idx="69">
                    <c:v>12769.02</c:v>
                  </c:pt>
                  <c:pt idx="70">
                    <c:v>12742.60</c:v>
                  </c:pt>
                  <c:pt idx="71">
                    <c:v>13709.34</c:v>
                  </c:pt>
                  <c:pt idx="72">
                    <c:v>14956.96</c:v>
                  </c:pt>
                  <c:pt idx="73">
                    <c:v>15586.04</c:v>
                  </c:pt>
                  <c:pt idx="74">
                    <c:v>15617.08</c:v>
                  </c:pt>
                  <c:pt idx="75">
                    <c:v>16381.11</c:v>
                  </c:pt>
                  <c:pt idx="76">
                    <c:v>17921.51</c:v>
                  </c:pt>
                  <c:pt idx="77">
                    <c:v>18324.82</c:v>
                  </c:pt>
                  <c:pt idx="78">
                    <c:v>17688.93</c:v>
                  </c:pt>
                  <c:pt idx="79">
                    <c:v>14840.18</c:v>
                  </c:pt>
                  <c:pt idx="80">
                    <c:v>13829.21</c:v>
                  </c:pt>
                  <c:pt idx="81">
                    <c:v>14142.09</c:v>
                  </c:pt>
                  <c:pt idx="82">
                    <c:v>13129.00</c:v>
                  </c:pt>
                  <c:pt idx="83">
                    <c:v>13427.74</c:v>
                  </c:pt>
                  <c:pt idx="84">
                    <c:v>14608.26</c:v>
                  </c:pt>
                  <c:pt idx="85">
                    <c:v>16173.69</c:v>
                  </c:pt>
                  <c:pt idx="86">
                    <c:v>15170.20</c:v>
                  </c:pt>
                  <c:pt idx="87">
                    <c:v>15146.89</c:v>
                  </c:pt>
                  <c:pt idx="88">
                    <c:v>15570.63</c:v>
                  </c:pt>
                  <c:pt idx="89">
                    <c:v>14019.08</c:v>
                  </c:pt>
                  <c:pt idx="90">
                    <c:v>13784.18</c:v>
                  </c:pt>
                  <c:pt idx="91">
                    <c:v>13060.98</c:v>
                  </c:pt>
                  <c:pt idx="92">
                    <c:v>12881.97</c:v>
                  </c:pt>
                  <c:pt idx="93">
                    <c:v>13181.27</c:v>
                  </c:pt>
                  <c:pt idx="94">
                    <c:v>12981.19</c:v>
                  </c:pt>
                  <c:pt idx="95">
                    <c:v>13492.65</c:v>
                  </c:pt>
                  <c:pt idx="96">
                    <c:v>13878.33</c:v>
                  </c:pt>
                  <c:pt idx="97">
                    <c:v>13899.35</c:v>
                  </c:pt>
                  <c:pt idx="98">
                    <c:v>13834.23</c:v>
                  </c:pt>
                  <c:pt idx="99">
                    <c:v>13980.06</c:v>
                  </c:pt>
                  <c:pt idx="100">
                    <c:v>13927.20</c:v>
                  </c:pt>
                  <c:pt idx="101">
                    <c:v>13687.89</c:v>
                  </c:pt>
                  <c:pt idx="102">
                    <c:v>14361.51</c:v>
                  </c:pt>
                  <c:pt idx="103">
                    <c:v>14323.46</c:v>
                  </c:pt>
                  <c:pt idx="104">
                    <c:v>13699.97</c:v>
                  </c:pt>
                  <c:pt idx="105">
                    <c:v>13617.84</c:v>
                  </c:pt>
                  <c:pt idx="106">
                    <c:v>12523.26</c:v>
                  </c:pt>
                  <c:pt idx="107">
                    <c:v>12446.42</c:v>
                  </c:pt>
                  <c:pt idx="108">
                    <c:v>12613.37</c:v>
                  </c:pt>
                  <c:pt idx="109">
                    <c:v>12627.19</c:v>
                  </c:pt>
                  <c:pt idx="110">
                    <c:v>13060.69</c:v>
                  </c:pt>
                  <c:pt idx="111">
                    <c:v>13153.69</c:v>
                  </c:pt>
                  <c:pt idx="112">
                    <c:v>13430.47</c:v>
                  </c:pt>
                  <c:pt idx="113">
                    <c:v>13324.14</c:v>
                  </c:pt>
                  <c:pt idx="114">
                    <c:v>14875.78</c:v>
                  </c:pt>
                  <c:pt idx="115">
                    <c:v>14938.98</c:v>
                  </c:pt>
                  <c:pt idx="116">
                    <c:v>14118.79</c:v>
                  </c:pt>
                  <c:pt idx="117">
                    <c:v>14271.20</c:v>
                  </c:pt>
                  <c:pt idx="118">
                    <c:v>12706.39</c:v>
                  </c:pt>
                  <c:pt idx="119">
                    <c:v>12521.38</c:v>
                  </c:pt>
                  <c:pt idx="120">
                    <c:v>12576.36</c:v>
                  </c:pt>
                  <c:pt idx="121">
                    <c:v>12616.72</c:v>
                  </c:pt>
                  <c:pt idx="122">
                    <c:v>13095.79</c:v>
                  </c:pt>
                  <c:pt idx="123">
                    <c:v>14268.80</c:v>
                  </c:pt>
                  <c:pt idx="124">
                    <c:v>14115.74</c:v>
                  </c:pt>
                  <c:pt idx="125">
                    <c:v>13872.66</c:v>
                  </c:pt>
                  <c:pt idx="126">
                    <c:v>13706.91</c:v>
                  </c:pt>
                  <c:pt idx="127">
                    <c:v>13546.15</c:v>
                  </c:pt>
                  <c:pt idx="128">
                    <c:v>13280.03</c:v>
                  </c:pt>
                  <c:pt idx="129">
                    <c:v>13680.22</c:v>
                  </c:pt>
                  <c:pt idx="130">
                    <c:v>12892.93</c:v>
                  </c:pt>
                  <c:pt idx="131">
                    <c:v>12793.92</c:v>
                  </c:pt>
                  <c:pt idx="132">
                    <c:v>13306.41</c:v>
                  </c:pt>
                  <c:pt idx="133">
                    <c:v>13226.71</c:v>
                  </c:pt>
                  <c:pt idx="134">
                    <c:v>13500.66</c:v>
                  </c:pt>
                  <c:pt idx="135">
                    <c:v>13413.28</c:v>
                  </c:pt>
                  <c:pt idx="136">
                    <c:v>14166.17</c:v>
                  </c:pt>
                  <c:pt idx="137">
                    <c:v>13692.48</c:v>
                  </c:pt>
                  <c:pt idx="138">
                    <c:v>13904.78</c:v>
                  </c:pt>
                  <c:pt idx="139">
                    <c:v>14006.16</c:v>
                  </c:pt>
                </c:lvl>
                <c:lvl>
                  <c:pt idx="67">
                    <c:v>11841.05</c:v>
                  </c:pt>
                  <c:pt idx="68">
                    <c:v>11654.67</c:v>
                  </c:pt>
                  <c:pt idx="69">
                    <c:v>12387.96</c:v>
                  </c:pt>
                  <c:pt idx="70">
                    <c:v>12646.07</c:v>
                  </c:pt>
                  <c:pt idx="71">
                    <c:v>13850.66</c:v>
                  </c:pt>
                  <c:pt idx="72">
                    <c:v>14369.95</c:v>
                  </c:pt>
                  <c:pt idx="73">
                    <c:v>16009.69</c:v>
                  </c:pt>
                  <c:pt idx="74">
                    <c:v>15581.44</c:v>
                  </c:pt>
                  <c:pt idx="75">
                    <c:v>15992.87</c:v>
                  </c:pt>
                  <c:pt idx="76">
                    <c:v>17656.69</c:v>
                  </c:pt>
                  <c:pt idx="77">
                    <c:v>18608.17</c:v>
                  </c:pt>
                  <c:pt idx="78">
                    <c:v>17776.96</c:v>
                  </c:pt>
                  <c:pt idx="79">
                    <c:v>17137.64</c:v>
                  </c:pt>
                  <c:pt idx="80">
                    <c:v>13584.59</c:v>
                  </c:pt>
                  <c:pt idx="81">
                    <c:v>13574.53</c:v>
                  </c:pt>
                  <c:pt idx="82">
                    <c:v>13597.85</c:v>
                  </c:pt>
                  <c:pt idx="83">
                    <c:v>13357.57</c:v>
                  </c:pt>
                  <c:pt idx="84">
                    <c:v>14188.85</c:v>
                  </c:pt>
                  <c:pt idx="85">
                    <c:v>16169.34</c:v>
                  </c:pt>
                  <c:pt idx="86">
                    <c:v>15640.17</c:v>
                  </c:pt>
                  <c:pt idx="87">
                    <c:v>15140.54</c:v>
                  </c:pt>
                  <c:pt idx="88">
                    <c:v>15348.20</c:v>
                  </c:pt>
                  <c:pt idx="89">
                    <c:v>15637.75</c:v>
                  </c:pt>
                  <c:pt idx="90">
                    <c:v>14129.80</c:v>
                  </c:pt>
                  <c:pt idx="91">
                    <c:v>13515.44</c:v>
                  </c:pt>
                  <c:pt idx="92">
                    <c:v>13450.43</c:v>
                  </c:pt>
                  <c:pt idx="93">
                    <c:v>13173.11</c:v>
                  </c:pt>
                  <c:pt idx="94">
                    <c:v>13454.51</c:v>
                  </c:pt>
                  <c:pt idx="95">
                    <c:v>13343.63</c:v>
                  </c:pt>
                  <c:pt idx="96">
                    <c:v>13991.26</c:v>
                  </c:pt>
                  <c:pt idx="97">
                    <c:v>14126.27</c:v>
                  </c:pt>
                  <c:pt idx="98">
                    <c:v>13888.80</c:v>
                  </c:pt>
                  <c:pt idx="99">
                    <c:v>13908.94</c:v>
                  </c:pt>
                  <c:pt idx="100">
                    <c:v>14466.99</c:v>
                  </c:pt>
                  <c:pt idx="101">
                    <c:v>13751.06</c:v>
                  </c:pt>
                  <c:pt idx="102">
                    <c:v>13737.20</c:v>
                  </c:pt>
                  <c:pt idx="103">
                    <c:v>14353.31</c:v>
                  </c:pt>
                  <c:pt idx="104">
                    <c:v>14063.02</c:v>
                  </c:pt>
                  <c:pt idx="105">
                    <c:v>13813.64</c:v>
                  </c:pt>
                  <c:pt idx="106">
                    <c:v>13292.76</c:v>
                  </c:pt>
                  <c:pt idx="107">
                    <c:v>12615.03</c:v>
                  </c:pt>
                  <c:pt idx="108">
                    <c:v>12782.57</c:v>
                  </c:pt>
                  <c:pt idx="109">
                    <c:v>12537.41</c:v>
                  </c:pt>
                  <c:pt idx="110">
                    <c:v>13052.63</c:v>
                  </c:pt>
                  <c:pt idx="111">
                    <c:v>12942.80</c:v>
                  </c:pt>
                  <c:pt idx="112">
                    <c:v>13485.62</c:v>
                  </c:pt>
                  <c:pt idx="113">
                    <c:v>13398.97</c:v>
                  </c:pt>
                  <c:pt idx="114">
                    <c:v>14345.08</c:v>
                  </c:pt>
                  <c:pt idx="115">
                    <c:v>15669.41</c:v>
                  </c:pt>
                  <c:pt idx="116">
                    <c:v>14679.01</c:v>
                  </c:pt>
                  <c:pt idx="117">
                    <c:v>14052.04</c:v>
                  </c:pt>
                  <c:pt idx="118">
                    <c:v>13436.82</c:v>
                  </c:pt>
                  <c:pt idx="119">
                    <c:v>13317.37</c:v>
                  </c:pt>
                  <c:pt idx="120">
                    <c:v>12565.61</c:v>
                  </c:pt>
                  <c:pt idx="121">
                    <c:v>12830.69</c:v>
                  </c:pt>
                  <c:pt idx="122">
                    <c:v>12941.17</c:v>
                  </c:pt>
                  <c:pt idx="123">
                    <c:v>13458.57</c:v>
                  </c:pt>
                  <c:pt idx="124">
                    <c:v>14700.98</c:v>
                  </c:pt>
                  <c:pt idx="125">
                    <c:v>13940.36</c:v>
                  </c:pt>
                  <c:pt idx="126">
                    <c:v>13816.40</c:v>
                  </c:pt>
                  <c:pt idx="127">
                    <c:v>14016.08</c:v>
                  </c:pt>
                  <c:pt idx="128">
                    <c:v>13358.35</c:v>
                  </c:pt>
                  <c:pt idx="129">
                    <c:v>13604.23</c:v>
                  </c:pt>
                  <c:pt idx="130">
                    <c:v>13559.98</c:v>
                  </c:pt>
                  <c:pt idx="131">
                    <c:v>12832.66</c:v>
                  </c:pt>
                  <c:pt idx="132">
                    <c:v>13103.67</c:v>
                  </c:pt>
                  <c:pt idx="133">
                    <c:v>13606.14</c:v>
                  </c:pt>
                  <c:pt idx="134">
                    <c:v>13353.07</c:v>
                  </c:pt>
                  <c:pt idx="135">
                    <c:v>13510.23</c:v>
                  </c:pt>
                  <c:pt idx="136">
                    <c:v>13880.99</c:v>
                  </c:pt>
                  <c:pt idx="137">
                    <c:v>14092.24</c:v>
                  </c:pt>
                  <c:pt idx="138">
                    <c:v>13747.07</c:v>
                  </c:pt>
                  <c:pt idx="139">
                    <c:v>14006.16</c:v>
                  </c:pt>
                </c:lvl>
                <c:lvl>
                  <c:pt idx="0">
                    <c:v>10106.13</c:v>
                  </c:pt>
                  <c:pt idx="1">
                    <c:v>10403.94</c:v>
                  </c:pt>
                  <c:pt idx="2">
                    <c:v>9946.22</c:v>
                  </c:pt>
                  <c:pt idx="3">
                    <c:v>9925.25</c:v>
                  </c:pt>
                  <c:pt idx="4">
                    <c:v>9243.26</c:v>
                  </c:pt>
                  <c:pt idx="5">
                    <c:v>8736.59</c:v>
                  </c:pt>
                  <c:pt idx="6">
                    <c:v>8663.50</c:v>
                  </c:pt>
                  <c:pt idx="7">
                    <c:v>7591.93</c:v>
                  </c:pt>
                  <c:pt idx="8">
                    <c:v>8397.03</c:v>
                  </c:pt>
                  <c:pt idx="9">
                    <c:v>8896.09</c:v>
                  </c:pt>
                  <c:pt idx="10">
                    <c:v>8341.63</c:v>
                  </c:pt>
                  <c:pt idx="11">
                    <c:v>8053.81</c:v>
                  </c:pt>
                  <c:pt idx="12">
                    <c:v>7891.08</c:v>
                  </c:pt>
                  <c:pt idx="13">
                    <c:v>7792.13</c:v>
                  </c:pt>
                  <c:pt idx="14">
                    <c:v>8480.09</c:v>
                  </c:pt>
                  <c:pt idx="15">
                    <c:v>8850.26</c:v>
                  </c:pt>
                  <c:pt idx="16">
                    <c:v>8985.44</c:v>
                  </c:pt>
                  <c:pt idx="17">
                    <c:v>9233.80</c:v>
                  </c:pt>
                  <c:pt idx="18">
                    <c:v>9415.82</c:v>
                  </c:pt>
                  <c:pt idx="19">
                    <c:v>9275.06</c:v>
                  </c:pt>
                  <c:pt idx="20">
                    <c:v>9801.12</c:v>
                  </c:pt>
                  <c:pt idx="21">
                    <c:v>9782.46</c:v>
                  </c:pt>
                  <c:pt idx="22">
                    <c:v>10453.92</c:v>
                  </c:pt>
                  <c:pt idx="23">
                    <c:v>10488.07</c:v>
                  </c:pt>
                  <c:pt idx="24">
                    <c:v>10583.92</c:v>
                  </c:pt>
                  <c:pt idx="25">
                    <c:v>10357.70</c:v>
                  </c:pt>
                  <c:pt idx="26">
                    <c:v>10225.57</c:v>
                  </c:pt>
                  <c:pt idx="27">
                    <c:v>10188.45</c:v>
                  </c:pt>
                  <c:pt idx="28">
                    <c:v>10435.48</c:v>
                  </c:pt>
                  <c:pt idx="29">
                    <c:v>10139.71</c:v>
                  </c:pt>
                  <c:pt idx="30">
                    <c:v>10173.92</c:v>
                  </c:pt>
                  <c:pt idx="31">
                    <c:v>10080.27</c:v>
                  </c:pt>
                  <c:pt idx="32">
                    <c:v>10027.47</c:v>
                  </c:pt>
                  <c:pt idx="33">
                    <c:v>10428.02</c:v>
                  </c:pt>
                  <c:pt idx="34">
                    <c:v>10783.01</c:v>
                  </c:pt>
                  <c:pt idx="35">
                    <c:v>10489.94</c:v>
                  </c:pt>
                  <c:pt idx="36">
                    <c:v>10766.23</c:v>
                  </c:pt>
                  <c:pt idx="37">
                    <c:v>10503.76</c:v>
                  </c:pt>
                  <c:pt idx="38">
                    <c:v>10192.51</c:v>
                  </c:pt>
                  <c:pt idx="39">
                    <c:v>10467.48</c:v>
                  </c:pt>
                  <c:pt idx="40">
                    <c:v>10274.97</c:v>
                  </c:pt>
                  <c:pt idx="41">
                    <c:v>10640.91</c:v>
                  </c:pt>
                  <c:pt idx="42">
                    <c:v>10481.60</c:v>
                  </c:pt>
                  <c:pt idx="43">
                    <c:v>10568.70</c:v>
                  </c:pt>
                  <c:pt idx="44">
                    <c:v>10440.07</c:v>
                  </c:pt>
                  <c:pt idx="45">
                    <c:v>10805.87</c:v>
                  </c:pt>
                  <c:pt idx="46">
                    <c:v>10717.50</c:v>
                  </c:pt>
                  <c:pt idx="47">
                    <c:v>10864.86</c:v>
                  </c:pt>
                  <c:pt idx="48">
                    <c:v>10993.41</c:v>
                  </c:pt>
                  <c:pt idx="49">
                    <c:v>11109.32</c:v>
                  </c:pt>
                  <c:pt idx="50">
                    <c:v>11367.14</c:v>
                  </c:pt>
                  <c:pt idx="51">
                    <c:v>11168.31</c:v>
                  </c:pt>
                  <c:pt idx="52">
                    <c:v>11150.22</c:v>
                  </c:pt>
                  <c:pt idx="53">
                    <c:v>11185.68</c:v>
                  </c:pt>
                  <c:pt idx="54">
                    <c:v>11381.15</c:v>
                  </c:pt>
                  <c:pt idx="55">
                    <c:v>11679.07</c:v>
                  </c:pt>
                  <c:pt idx="56">
                    <c:v>12080.73</c:v>
                  </c:pt>
                  <c:pt idx="57">
                    <c:v>12221.93</c:v>
                  </c:pt>
                  <c:pt idx="58">
                    <c:v>12463.15</c:v>
                  </c:pt>
                  <c:pt idx="59">
                    <c:v>12621.69</c:v>
                  </c:pt>
                  <c:pt idx="60">
                    <c:v>12268.63</c:v>
                  </c:pt>
                  <c:pt idx="61">
                    <c:v>12354.35</c:v>
                  </c:pt>
                  <c:pt idx="62">
                    <c:v>13062.91</c:v>
                  </c:pt>
                  <c:pt idx="63">
                    <c:v>13633.08</c:v>
                  </c:pt>
                  <c:pt idx="64">
                    <c:v>13408.62</c:v>
                  </c:pt>
                  <c:pt idx="65">
                    <c:v>13211.99</c:v>
                  </c:pt>
                  <c:pt idx="66">
                    <c:v>13357.74</c:v>
                  </c:pt>
                  <c:pt idx="67">
                    <c:v>13895.63</c:v>
                  </c:pt>
                  <c:pt idx="68">
                    <c:v>13930.01</c:v>
                  </c:pt>
                  <c:pt idx="69">
                    <c:v>13371.72</c:v>
                  </c:pt>
                  <c:pt idx="70">
                    <c:v>13264.82</c:v>
                  </c:pt>
                  <c:pt idx="71">
                    <c:v>12650.36</c:v>
                  </c:pt>
                  <c:pt idx="72">
                    <c:v>12266.29</c:v>
                  </c:pt>
                  <c:pt idx="73">
                    <c:v>12262.89</c:v>
                  </c:pt>
                  <c:pt idx="74">
                    <c:v>12820.13</c:v>
                  </c:pt>
                  <c:pt idx="75">
                    <c:v>12638.32</c:v>
                  </c:pt>
                  <c:pt idx="76">
                    <c:v>11350.01</c:v>
                  </c:pt>
                  <c:pt idx="77">
                    <c:v>11387.02</c:v>
                  </c:pt>
                  <c:pt idx="78">
                    <c:v>11543.55</c:v>
                  </c:pt>
                  <c:pt idx="79">
                    <c:v>10850.66</c:v>
                  </c:pt>
                  <c:pt idx="80">
                    <c:v>9325.01</c:v>
                  </c:pt>
                  <c:pt idx="81">
                    <c:v>8829.04</c:v>
                  </c:pt>
                  <c:pt idx="82">
                    <c:v>8776.39</c:v>
                  </c:pt>
                  <c:pt idx="83">
                    <c:v>8000.86</c:v>
                  </c:pt>
                  <c:pt idx="84">
                    <c:v>7062.93</c:v>
                  </c:pt>
                  <c:pt idx="85">
                    <c:v>7608.92</c:v>
                  </c:pt>
                  <c:pt idx="86">
                    <c:v>8168.12</c:v>
                  </c:pt>
                  <c:pt idx="87">
                    <c:v>8500.33</c:v>
                  </c:pt>
                  <c:pt idx="88">
                    <c:v>8447.00</c:v>
                  </c:pt>
                  <c:pt idx="89">
                    <c:v>9171.61</c:v>
                  </c:pt>
                  <c:pt idx="90">
                    <c:v>9496.28</c:v>
                  </c:pt>
                  <c:pt idx="91">
                    <c:v>9712.28</c:v>
                  </c:pt>
                  <c:pt idx="92">
                    <c:v>9712.73</c:v>
                  </c:pt>
                  <c:pt idx="93">
                    <c:v>10344.84</c:v>
                  </c:pt>
                  <c:pt idx="94">
                    <c:v>10428.05</c:v>
                  </c:pt>
                  <c:pt idx="95">
                    <c:v>10067.33</c:v>
                  </c:pt>
                  <c:pt idx="96">
                    <c:v>10325.26</c:v>
                  </c:pt>
                  <c:pt idx="97">
                    <c:v>10856.63</c:v>
                  </c:pt>
                  <c:pt idx="98">
                    <c:v>11008.61</c:v>
                  </c:pt>
                  <c:pt idx="99">
                    <c:v>10136.63</c:v>
                  </c:pt>
                  <c:pt idx="100">
                    <c:v>9774.02</c:v>
                  </c:pt>
                  <c:pt idx="101">
                    <c:v>10465.94</c:v>
                  </c:pt>
                  <c:pt idx="102">
                    <c:v>10014.72</c:v>
                  </c:pt>
                  <c:pt idx="103">
                    <c:v>10788.05</c:v>
                  </c:pt>
                  <c:pt idx="104">
                    <c:v>11118.49</c:v>
                  </c:pt>
                  <c:pt idx="105">
                    <c:v>11187.28</c:v>
                  </c:pt>
                  <c:pt idx="106">
                    <c:v>11577.51</c:v>
                  </c:pt>
                  <c:pt idx="107">
                    <c:v>11891.93</c:v>
                  </c:pt>
                  <c:pt idx="108">
                    <c:v>12130.45</c:v>
                  </c:pt>
                  <c:pt idx="109">
                    <c:v>12220.59</c:v>
                  </c:pt>
                  <c:pt idx="110">
                    <c:v>12810.54</c:v>
                  </c:pt>
                  <c:pt idx="111">
                    <c:v>12569.79</c:v>
                  </c:pt>
                  <c:pt idx="112">
                    <c:v>12414.34</c:v>
                  </c:pt>
                  <c:pt idx="113">
                    <c:v>12143.24</c:v>
                  </c:pt>
                  <c:pt idx="114">
                    <c:v>11613.53</c:v>
                  </c:pt>
                  <c:pt idx="115">
                    <c:v>10913.38</c:v>
                  </c:pt>
                  <c:pt idx="116">
                    <c:v>11955.01</c:v>
                  </c:pt>
                  <c:pt idx="117">
                    <c:v>12045.68</c:v>
                  </c:pt>
                  <c:pt idx="118">
                    <c:v>12217.56</c:v>
                  </c:pt>
                  <c:pt idx="119">
                    <c:v>12632.91</c:v>
                  </c:pt>
                  <c:pt idx="120">
                    <c:v>12952.07</c:v>
                  </c:pt>
                  <c:pt idx="121">
                    <c:v>13212.04</c:v>
                  </c:pt>
                  <c:pt idx="122">
                    <c:v>13213.63</c:v>
                  </c:pt>
                  <c:pt idx="123">
                    <c:v>12393.45</c:v>
                  </c:pt>
                  <c:pt idx="124">
                    <c:v>12880.09</c:v>
                  </c:pt>
                  <c:pt idx="125">
                    <c:v>13008.68</c:v>
                  </c:pt>
                  <c:pt idx="126">
                    <c:v>13090.84</c:v>
                  </c:pt>
                  <c:pt idx="127">
                    <c:v>13437.13</c:v>
                  </c:pt>
                  <c:pt idx="128">
                    <c:v>13096.46</c:v>
                  </c:pt>
                  <c:pt idx="129">
                    <c:v>13025.58</c:v>
                  </c:pt>
                  <c:pt idx="130">
                    <c:v>13104.14</c:v>
                  </c:pt>
                  <c:pt idx="131">
                    <c:v>13860.58</c:v>
                  </c:pt>
                  <c:pt idx="132">
                    <c:v>14054.49</c:v>
                  </c:pt>
                  <c:pt idx="133">
                    <c:v>14578.54</c:v>
                  </c:pt>
                  <c:pt idx="134">
                    <c:v>14839.80</c:v>
                  </c:pt>
                  <c:pt idx="135">
                    <c:v>15115.57</c:v>
                  </c:pt>
                  <c:pt idx="136">
                    <c:v>14909.60</c:v>
                  </c:pt>
                  <c:pt idx="137">
                    <c:v>15499.54</c:v>
                  </c:pt>
                  <c:pt idx="138">
                    <c:v>14810.31</c:v>
                  </c:pt>
                </c:lvl>
                <c:lvl>
                  <c:pt idx="0">
                    <c:v>Feb-02</c:v>
                  </c:pt>
                  <c:pt idx="1">
                    <c:v>Mar-02</c:v>
                  </c:pt>
                  <c:pt idx="2">
                    <c:v>Apr-02</c:v>
                  </c:pt>
                  <c:pt idx="3">
                    <c:v>May-02</c:v>
                  </c:pt>
                  <c:pt idx="4">
                    <c:v>Jun-02</c:v>
                  </c:pt>
                  <c:pt idx="5">
                    <c:v>Jul-02</c:v>
                  </c:pt>
                  <c:pt idx="6">
                    <c:v>Aug-02</c:v>
                  </c:pt>
                  <c:pt idx="7">
                    <c:v>Sep-02</c:v>
                  </c:pt>
                  <c:pt idx="8">
                    <c:v>Oct-02</c:v>
                  </c:pt>
                  <c:pt idx="9">
                    <c:v>Nov-02</c:v>
                  </c:pt>
                  <c:pt idx="10">
                    <c:v>Dec-02</c:v>
                  </c:pt>
                  <c:pt idx="11">
                    <c:v>Jan-03</c:v>
                  </c:pt>
                  <c:pt idx="12">
                    <c:v>Feb-03</c:v>
                  </c:pt>
                  <c:pt idx="13">
                    <c:v>Mar-03</c:v>
                  </c:pt>
                  <c:pt idx="14">
                    <c:v>Apr-03</c:v>
                  </c:pt>
                  <c:pt idx="15">
                    <c:v>May-03</c:v>
                  </c:pt>
                  <c:pt idx="16">
                    <c:v>Jun-03</c:v>
                  </c:pt>
                  <c:pt idx="17">
                    <c:v>Jul-03</c:v>
                  </c:pt>
                  <c:pt idx="18">
                    <c:v>Aug-03</c:v>
                  </c:pt>
                  <c:pt idx="19">
                    <c:v>Sep-03</c:v>
                  </c:pt>
                  <c:pt idx="20">
                    <c:v>Oct-03</c:v>
                  </c:pt>
                  <c:pt idx="21">
                    <c:v>Nov-03</c:v>
                  </c:pt>
                  <c:pt idx="22">
                    <c:v>Dec-03</c:v>
                  </c:pt>
                  <c:pt idx="23">
                    <c:v>Jan-04</c:v>
                  </c:pt>
                  <c:pt idx="24">
                    <c:v>Feb-04</c:v>
                  </c:pt>
                  <c:pt idx="25">
                    <c:v>Mar-04</c:v>
                  </c:pt>
                  <c:pt idx="26">
                    <c:v>Apr-04</c:v>
                  </c:pt>
                  <c:pt idx="27">
                    <c:v>May-04</c:v>
                  </c:pt>
                  <c:pt idx="28">
                    <c:v>Jun-04</c:v>
                  </c:pt>
                  <c:pt idx="29">
                    <c:v>Jul-04</c:v>
                  </c:pt>
                  <c:pt idx="30">
                    <c:v>Aug-04</c:v>
                  </c:pt>
                  <c:pt idx="31">
                    <c:v>Sep-04</c:v>
                  </c:pt>
                  <c:pt idx="32">
                    <c:v>Oct-04</c:v>
                  </c:pt>
                  <c:pt idx="33">
                    <c:v>Nov-04</c:v>
                  </c:pt>
                  <c:pt idx="34">
                    <c:v>Dec-04</c:v>
                  </c:pt>
                  <c:pt idx="35">
                    <c:v>Jan-05</c:v>
                  </c:pt>
                  <c:pt idx="36">
                    <c:v>Feb-05</c:v>
                  </c:pt>
                  <c:pt idx="37">
                    <c:v>Mar-05</c:v>
                  </c:pt>
                  <c:pt idx="38">
                    <c:v>Apr-05</c:v>
                  </c:pt>
                  <c:pt idx="39">
                    <c:v>May-05</c:v>
                  </c:pt>
                  <c:pt idx="40">
                    <c:v>Jun-05</c:v>
                  </c:pt>
                  <c:pt idx="41">
                    <c:v>Jul-05</c:v>
                  </c:pt>
                  <c:pt idx="42">
                    <c:v>Aug-05</c:v>
                  </c:pt>
                  <c:pt idx="43">
                    <c:v>Sep-05</c:v>
                  </c:pt>
                  <c:pt idx="44">
                    <c:v>Oct-05</c:v>
                  </c:pt>
                  <c:pt idx="45">
                    <c:v>Nov-05</c:v>
                  </c:pt>
                  <c:pt idx="46">
                    <c:v>Dec-05</c:v>
                  </c:pt>
                  <c:pt idx="47">
                    <c:v>Jan-06</c:v>
                  </c:pt>
                  <c:pt idx="48">
                    <c:v>Feb-06</c:v>
                  </c:pt>
                  <c:pt idx="49">
                    <c:v>Mar-06</c:v>
                  </c:pt>
                  <c:pt idx="50">
                    <c:v>Apr-06</c:v>
                  </c:pt>
                  <c:pt idx="51">
                    <c:v>May-06</c:v>
                  </c:pt>
                  <c:pt idx="52">
                    <c:v>Jun-06</c:v>
                  </c:pt>
                  <c:pt idx="53">
                    <c:v>Jul-06</c:v>
                  </c:pt>
                  <c:pt idx="54">
                    <c:v>Aug-06</c:v>
                  </c:pt>
                  <c:pt idx="55">
                    <c:v>Sep-06</c:v>
                  </c:pt>
                  <c:pt idx="56">
                    <c:v>Oct-06</c:v>
                  </c:pt>
                  <c:pt idx="57">
                    <c:v>Nov-06</c:v>
                  </c:pt>
                  <c:pt idx="58">
                    <c:v>Dec-06</c:v>
                  </c:pt>
                  <c:pt idx="59">
                    <c:v>Jan-07</c:v>
                  </c:pt>
                  <c:pt idx="60">
                    <c:v>Feb-07</c:v>
                  </c:pt>
                  <c:pt idx="61">
                    <c:v>Mar-07</c:v>
                  </c:pt>
                  <c:pt idx="62">
                    <c:v>Apr-07</c:v>
                  </c:pt>
                  <c:pt idx="63">
                    <c:v>May-07</c:v>
                  </c:pt>
                  <c:pt idx="64">
                    <c:v>Jun-07</c:v>
                  </c:pt>
                  <c:pt idx="65">
                    <c:v>Jul-07</c:v>
                  </c:pt>
                  <c:pt idx="66">
                    <c:v>Aug-07</c:v>
                  </c:pt>
                  <c:pt idx="67">
                    <c:v>Sep-07</c:v>
                  </c:pt>
                  <c:pt idx="68">
                    <c:v>Oct-07</c:v>
                  </c:pt>
                  <c:pt idx="69">
                    <c:v>Nov-07</c:v>
                  </c:pt>
                  <c:pt idx="70">
                    <c:v>Dec-07</c:v>
                  </c:pt>
                  <c:pt idx="71">
                    <c:v>Jan-08</c:v>
                  </c:pt>
                  <c:pt idx="72">
                    <c:v>Feb-08</c:v>
                  </c:pt>
                  <c:pt idx="73">
                    <c:v>Mar-08</c:v>
                  </c:pt>
                  <c:pt idx="74">
                    <c:v>Apr-08</c:v>
                  </c:pt>
                  <c:pt idx="75">
                    <c:v>May-08</c:v>
                  </c:pt>
                  <c:pt idx="76">
                    <c:v>Jun-08</c:v>
                  </c:pt>
                  <c:pt idx="77">
                    <c:v>Jul-08</c:v>
                  </c:pt>
                  <c:pt idx="78">
                    <c:v>Aug-08</c:v>
                  </c:pt>
                  <c:pt idx="79">
                    <c:v>Sep-08</c:v>
                  </c:pt>
                  <c:pt idx="80">
                    <c:v>Oct-08</c:v>
                  </c:pt>
                  <c:pt idx="81">
                    <c:v>Nov-08</c:v>
                  </c:pt>
                  <c:pt idx="82">
                    <c:v>Dec-08</c:v>
                  </c:pt>
                  <c:pt idx="83">
                    <c:v>Jan-09</c:v>
                  </c:pt>
                  <c:pt idx="84">
                    <c:v>Feb-09</c:v>
                  </c:pt>
                  <c:pt idx="85">
                    <c:v>Mar-09</c:v>
                  </c:pt>
                  <c:pt idx="86">
                    <c:v>Apr-09</c:v>
                  </c:pt>
                  <c:pt idx="87">
                    <c:v>May-09</c:v>
                  </c:pt>
                  <c:pt idx="88">
                    <c:v>Jun-09</c:v>
                  </c:pt>
                  <c:pt idx="89">
                    <c:v>Jul-09</c:v>
                  </c:pt>
                  <c:pt idx="90">
                    <c:v>Aug-09</c:v>
                  </c:pt>
                  <c:pt idx="91">
                    <c:v>Sep-09</c:v>
                  </c:pt>
                  <c:pt idx="92">
                    <c:v>Oct-09</c:v>
                  </c:pt>
                  <c:pt idx="93">
                    <c:v>Nov-09</c:v>
                  </c:pt>
                  <c:pt idx="94">
                    <c:v>Dec-09</c:v>
                  </c:pt>
                  <c:pt idx="95">
                    <c:v>Jan-10</c:v>
                  </c:pt>
                  <c:pt idx="96">
                    <c:v>Feb-10</c:v>
                  </c:pt>
                  <c:pt idx="97">
                    <c:v>Mar-10</c:v>
                  </c:pt>
                  <c:pt idx="98">
                    <c:v>Apr-10</c:v>
                  </c:pt>
                  <c:pt idx="99">
                    <c:v>May-10</c:v>
                  </c:pt>
                  <c:pt idx="100">
                    <c:v>Jun-10</c:v>
                  </c:pt>
                  <c:pt idx="101">
                    <c:v>Jul-10</c:v>
                  </c:pt>
                  <c:pt idx="102">
                    <c:v>Aug-10</c:v>
                  </c:pt>
                  <c:pt idx="103">
                    <c:v>Sep-10</c:v>
                  </c:pt>
                  <c:pt idx="104">
                    <c:v>Oct-10</c:v>
                  </c:pt>
                  <c:pt idx="105">
                    <c:v>Nov-10</c:v>
                  </c:pt>
                  <c:pt idx="106">
                    <c:v>Dec-10</c:v>
                  </c:pt>
                  <c:pt idx="107">
                    <c:v>Jan-11</c:v>
                  </c:pt>
                  <c:pt idx="108">
                    <c:v>Feb-11</c:v>
                  </c:pt>
                  <c:pt idx="109">
                    <c:v>Mar-11</c:v>
                  </c:pt>
                  <c:pt idx="110">
                    <c:v>Apr-11</c:v>
                  </c:pt>
                  <c:pt idx="111">
                    <c:v>May-11</c:v>
                  </c:pt>
                  <c:pt idx="112">
                    <c:v>Jun-11</c:v>
                  </c:pt>
                  <c:pt idx="113">
                    <c:v>Jul-11</c:v>
                  </c:pt>
                  <c:pt idx="114">
                    <c:v>Aug-11</c:v>
                  </c:pt>
                  <c:pt idx="115">
                    <c:v>Sep-11</c:v>
                  </c:pt>
                  <c:pt idx="116">
                    <c:v>Oct-11</c:v>
                  </c:pt>
                  <c:pt idx="117">
                    <c:v>Nov-11</c:v>
                  </c:pt>
                  <c:pt idx="118">
                    <c:v>Dec-11</c:v>
                  </c:pt>
                  <c:pt idx="119">
                    <c:v>Jan-12</c:v>
                  </c:pt>
                  <c:pt idx="120">
                    <c:v>Feb-12</c:v>
                  </c:pt>
                  <c:pt idx="121">
                    <c:v>Mar-12</c:v>
                  </c:pt>
                  <c:pt idx="122">
                    <c:v>Apr-12</c:v>
                  </c:pt>
                  <c:pt idx="123">
                    <c:v>May-12</c:v>
                  </c:pt>
                  <c:pt idx="124">
                    <c:v>Jun-12</c:v>
                  </c:pt>
                  <c:pt idx="125">
                    <c:v>Jul-12</c:v>
                  </c:pt>
                  <c:pt idx="126">
                    <c:v>Aug-12</c:v>
                  </c:pt>
                  <c:pt idx="127">
                    <c:v>Sep-12</c:v>
                  </c:pt>
                  <c:pt idx="128">
                    <c:v>Oct-12</c:v>
                  </c:pt>
                  <c:pt idx="129">
                    <c:v>Nov-12</c:v>
                  </c:pt>
                  <c:pt idx="130">
                    <c:v>Dec-12</c:v>
                  </c:pt>
                  <c:pt idx="131">
                    <c:v>Jan-13</c:v>
                  </c:pt>
                  <c:pt idx="132">
                    <c:v>Feb-13</c:v>
                  </c:pt>
                  <c:pt idx="133">
                    <c:v>Mar-13</c:v>
                  </c:pt>
                  <c:pt idx="134">
                    <c:v>Apr-13</c:v>
                  </c:pt>
                  <c:pt idx="135">
                    <c:v>May-13</c:v>
                  </c:pt>
                  <c:pt idx="136">
                    <c:v>Jun-13</c:v>
                  </c:pt>
                  <c:pt idx="137">
                    <c:v>Jul-13</c:v>
                  </c:pt>
                  <c:pt idx="138">
                    <c:v>Aug-13</c:v>
                  </c:pt>
                  <c:pt idx="139">
                    <c:v>Sep-13</c:v>
                  </c:pt>
                </c:lvl>
              </c:multiLvlStrCache>
            </c:multiLvlStrRef>
          </c:cat>
          <c:val>
            <c:numRef>
              <c:f>INTEREST!$BF$431:$BF$570</c:f>
              <c:numCache>
                <c:formatCode>0.00_)</c:formatCode>
                <c:ptCount val="140"/>
                <c:pt idx="0">
                  <c:v>1106.73</c:v>
                </c:pt>
                <c:pt idx="1">
                  <c:v>1147.3900000000001</c:v>
                </c:pt>
                <c:pt idx="2">
                  <c:v>1076.92</c:v>
                </c:pt>
                <c:pt idx="3">
                  <c:v>1067.1400000000001</c:v>
                </c:pt>
                <c:pt idx="4">
                  <c:v>989.81</c:v>
                </c:pt>
                <c:pt idx="5">
                  <c:v>911.62</c:v>
                </c:pt>
                <c:pt idx="6">
                  <c:v>916.07</c:v>
                </c:pt>
                <c:pt idx="7">
                  <c:v>815.28</c:v>
                </c:pt>
                <c:pt idx="8">
                  <c:v>885.76</c:v>
                </c:pt>
                <c:pt idx="9">
                  <c:v>936.31</c:v>
                </c:pt>
                <c:pt idx="10">
                  <c:v>879.82</c:v>
                </c:pt>
                <c:pt idx="11">
                  <c:v>855.7</c:v>
                </c:pt>
                <c:pt idx="12">
                  <c:v>841.15</c:v>
                </c:pt>
                <c:pt idx="13">
                  <c:v>848.18</c:v>
                </c:pt>
                <c:pt idx="14">
                  <c:v>916.92</c:v>
                </c:pt>
                <c:pt idx="15">
                  <c:v>963.59</c:v>
                </c:pt>
                <c:pt idx="16">
                  <c:v>974.5</c:v>
                </c:pt>
                <c:pt idx="17">
                  <c:v>990.31</c:v>
                </c:pt>
                <c:pt idx="18">
                  <c:v>1008.01</c:v>
                </c:pt>
                <c:pt idx="19">
                  <c:v>995.97</c:v>
                </c:pt>
                <c:pt idx="20">
                  <c:v>1050.71</c:v>
                </c:pt>
                <c:pt idx="21">
                  <c:v>1058.2</c:v>
                </c:pt>
                <c:pt idx="22">
                  <c:v>1111.92</c:v>
                </c:pt>
                <c:pt idx="23">
                  <c:v>1131.1300000000001</c:v>
                </c:pt>
                <c:pt idx="24">
                  <c:v>1144.94</c:v>
                </c:pt>
                <c:pt idx="25">
                  <c:v>1126.21</c:v>
                </c:pt>
                <c:pt idx="26">
                  <c:v>1107.3</c:v>
                </c:pt>
                <c:pt idx="27">
                  <c:v>1120.68</c:v>
                </c:pt>
                <c:pt idx="28">
                  <c:v>1140.8399999999999</c:v>
                </c:pt>
                <c:pt idx="29">
                  <c:v>1101.72</c:v>
                </c:pt>
                <c:pt idx="30">
                  <c:v>1104.24</c:v>
                </c:pt>
                <c:pt idx="31">
                  <c:v>1114.58</c:v>
                </c:pt>
                <c:pt idx="32">
                  <c:v>1130.2</c:v>
                </c:pt>
                <c:pt idx="33">
                  <c:v>1173.82</c:v>
                </c:pt>
                <c:pt idx="34">
                  <c:v>1211.92</c:v>
                </c:pt>
                <c:pt idx="35">
                  <c:v>1181.27</c:v>
                </c:pt>
                <c:pt idx="36">
                  <c:v>1203.5999999999999</c:v>
                </c:pt>
                <c:pt idx="37">
                  <c:v>1180.5899999999999</c:v>
                </c:pt>
                <c:pt idx="38">
                  <c:v>1156.8499999999999</c:v>
                </c:pt>
                <c:pt idx="39">
                  <c:v>1191.5</c:v>
                </c:pt>
                <c:pt idx="40">
                  <c:v>1191.33</c:v>
                </c:pt>
                <c:pt idx="41">
                  <c:v>1234.18</c:v>
                </c:pt>
                <c:pt idx="42">
                  <c:v>1220.33</c:v>
                </c:pt>
                <c:pt idx="43">
                  <c:v>1228.81</c:v>
                </c:pt>
                <c:pt idx="44">
                  <c:v>1207.01</c:v>
                </c:pt>
                <c:pt idx="45">
                  <c:v>1249.48</c:v>
                </c:pt>
                <c:pt idx="46">
                  <c:v>1248.29</c:v>
                </c:pt>
                <c:pt idx="47">
                  <c:v>1280.08</c:v>
                </c:pt>
                <c:pt idx="48">
                  <c:v>1280.6600000000001</c:v>
                </c:pt>
                <c:pt idx="49">
                  <c:v>1294.83</c:v>
                </c:pt>
                <c:pt idx="50">
                  <c:v>1310.6099999999999</c:v>
                </c:pt>
                <c:pt idx="51">
                  <c:v>1270.0899999999999</c:v>
                </c:pt>
                <c:pt idx="52">
                  <c:v>1270.2</c:v>
                </c:pt>
                <c:pt idx="53">
                  <c:v>1276.6600000000001</c:v>
                </c:pt>
                <c:pt idx="54">
                  <c:v>1303.82</c:v>
                </c:pt>
                <c:pt idx="55">
                  <c:v>1335.85</c:v>
                </c:pt>
                <c:pt idx="56">
                  <c:v>1377.94</c:v>
                </c:pt>
                <c:pt idx="57">
                  <c:v>1400.63</c:v>
                </c:pt>
                <c:pt idx="58">
                  <c:v>1418.3</c:v>
                </c:pt>
                <c:pt idx="59">
                  <c:v>1438.24</c:v>
                </c:pt>
                <c:pt idx="60">
                  <c:v>1406.82</c:v>
                </c:pt>
                <c:pt idx="61">
                  <c:v>1420.86</c:v>
                </c:pt>
                <c:pt idx="62">
                  <c:v>1482.37</c:v>
                </c:pt>
                <c:pt idx="63">
                  <c:v>1530.62</c:v>
                </c:pt>
                <c:pt idx="64">
                  <c:v>1503.35</c:v>
                </c:pt>
                <c:pt idx="65">
                  <c:v>1455.27</c:v>
                </c:pt>
                <c:pt idx="66">
                  <c:v>1473.99</c:v>
                </c:pt>
                <c:pt idx="67">
                  <c:v>1526.75</c:v>
                </c:pt>
                <c:pt idx="68">
                  <c:v>1549.38</c:v>
                </c:pt>
                <c:pt idx="69">
                  <c:v>1481.14</c:v>
                </c:pt>
                <c:pt idx="70">
                  <c:v>1468.36</c:v>
                </c:pt>
                <c:pt idx="71">
                  <c:v>1378.55</c:v>
                </c:pt>
                <c:pt idx="72">
                  <c:v>1330.63</c:v>
                </c:pt>
                <c:pt idx="73">
                  <c:v>1322.7</c:v>
                </c:pt>
                <c:pt idx="74">
                  <c:v>1385.59</c:v>
                </c:pt>
                <c:pt idx="75">
                  <c:v>1400.38</c:v>
                </c:pt>
                <c:pt idx="76">
                  <c:v>1280</c:v>
                </c:pt>
                <c:pt idx="77">
                  <c:v>1267.3800000000001</c:v>
                </c:pt>
                <c:pt idx="78">
                  <c:v>1282.83</c:v>
                </c:pt>
                <c:pt idx="79">
                  <c:v>1166.3599999999999</c:v>
                </c:pt>
                <c:pt idx="80">
                  <c:v>968.75</c:v>
                </c:pt>
                <c:pt idx="81">
                  <c:v>896.24</c:v>
                </c:pt>
                <c:pt idx="82">
                  <c:v>903.25</c:v>
                </c:pt>
                <c:pt idx="83">
                  <c:v>825.88</c:v>
                </c:pt>
                <c:pt idx="84">
                  <c:v>735.09</c:v>
                </c:pt>
                <c:pt idx="85">
                  <c:v>797.87</c:v>
                </c:pt>
                <c:pt idx="86">
                  <c:v>872.81</c:v>
                </c:pt>
                <c:pt idx="87">
                  <c:v>919.14</c:v>
                </c:pt>
                <c:pt idx="88">
                  <c:v>919.32</c:v>
                </c:pt>
                <c:pt idx="89">
                  <c:v>987.48</c:v>
                </c:pt>
                <c:pt idx="90">
                  <c:v>1020.62</c:v>
                </c:pt>
                <c:pt idx="91">
                  <c:v>1057.08</c:v>
                </c:pt>
                <c:pt idx="92">
                  <c:v>1036.19</c:v>
                </c:pt>
                <c:pt idx="93">
                  <c:v>1095.6300000000001</c:v>
                </c:pt>
                <c:pt idx="94">
                  <c:v>1115.0999999999999</c:v>
                </c:pt>
                <c:pt idx="95">
                  <c:v>1073.8699999999999</c:v>
                </c:pt>
                <c:pt idx="96">
                  <c:v>1104.49</c:v>
                </c:pt>
                <c:pt idx="97">
                  <c:v>1169.43</c:v>
                </c:pt>
                <c:pt idx="98">
                  <c:v>1186.69</c:v>
                </c:pt>
                <c:pt idx="99">
                  <c:v>1089.4100000000001</c:v>
                </c:pt>
                <c:pt idx="100">
                  <c:v>1030.71</c:v>
                </c:pt>
                <c:pt idx="101">
                  <c:v>1101.5999999999999</c:v>
                </c:pt>
                <c:pt idx="102">
                  <c:v>1049.33</c:v>
                </c:pt>
                <c:pt idx="103">
                  <c:v>1141.2</c:v>
                </c:pt>
                <c:pt idx="104">
                  <c:v>1183.26</c:v>
                </c:pt>
                <c:pt idx="105">
                  <c:v>1180.55</c:v>
                </c:pt>
                <c:pt idx="106">
                  <c:v>1257.6400000000001</c:v>
                </c:pt>
                <c:pt idx="107">
                  <c:v>1286.1199999999999</c:v>
                </c:pt>
                <c:pt idx="108">
                  <c:v>1327.22</c:v>
                </c:pt>
                <c:pt idx="109">
                  <c:v>1325.83</c:v>
                </c:pt>
                <c:pt idx="110">
                  <c:v>1363.61</c:v>
                </c:pt>
                <c:pt idx="111">
                  <c:v>1345.2</c:v>
                </c:pt>
                <c:pt idx="112">
                  <c:v>1320.64</c:v>
                </c:pt>
                <c:pt idx="113">
                  <c:v>1292.28</c:v>
                </c:pt>
                <c:pt idx="114">
                  <c:v>1218.8900000000001</c:v>
                </c:pt>
                <c:pt idx="115">
                  <c:v>1131.42</c:v>
                </c:pt>
                <c:pt idx="116">
                  <c:v>1253.3</c:v>
                </c:pt>
                <c:pt idx="117">
                  <c:v>1246.96</c:v>
                </c:pt>
                <c:pt idx="118">
                  <c:v>1257.5999999999999</c:v>
                </c:pt>
                <c:pt idx="119">
                  <c:v>1312.41</c:v>
                </c:pt>
                <c:pt idx="120">
                  <c:v>1365.68</c:v>
                </c:pt>
                <c:pt idx="121">
                  <c:v>1408.47</c:v>
                </c:pt>
                <c:pt idx="122">
                  <c:v>1397.91</c:v>
                </c:pt>
                <c:pt idx="123">
                  <c:v>1310.33</c:v>
                </c:pt>
                <c:pt idx="124">
                  <c:v>1362.16</c:v>
                </c:pt>
                <c:pt idx="125">
                  <c:v>1379.32</c:v>
                </c:pt>
                <c:pt idx="126">
                  <c:v>1406.58</c:v>
                </c:pt>
                <c:pt idx="127">
                  <c:v>1440.67</c:v>
                </c:pt>
                <c:pt idx="128">
                  <c:v>1412.16</c:v>
                </c:pt>
                <c:pt idx="129">
                  <c:v>1416.18</c:v>
                </c:pt>
                <c:pt idx="130">
                  <c:v>1426.19</c:v>
                </c:pt>
                <c:pt idx="131">
                  <c:v>1498.11</c:v>
                </c:pt>
                <c:pt idx="132">
                  <c:v>1514.68</c:v>
                </c:pt>
                <c:pt idx="133">
                  <c:v>1569.19</c:v>
                </c:pt>
                <c:pt idx="134">
                  <c:v>1597.57</c:v>
                </c:pt>
                <c:pt idx="135">
                  <c:v>1630.74</c:v>
                </c:pt>
                <c:pt idx="136">
                  <c:v>1606.28</c:v>
                </c:pt>
                <c:pt idx="137">
                  <c:v>1685.73</c:v>
                </c:pt>
                <c:pt idx="138">
                  <c:v>1632.97</c:v>
                </c:pt>
                <c:pt idx="139">
                  <c:v>1681.55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88832"/>
        <c:axId val="110890368"/>
      </c:lineChart>
      <c:catAx>
        <c:axId val="110888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890368"/>
        <c:crosses val="autoZero"/>
        <c:auto val="1"/>
        <c:lblAlgn val="ctr"/>
        <c:lblOffset val="100"/>
        <c:noMultiLvlLbl val="0"/>
      </c:catAx>
      <c:valAx>
        <c:axId val="110890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888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EB1D5-DE98-4307-B538-7CE77F7E5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4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838200"/>
            <a:ext cx="548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4800" y="228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BE4F0EF3-6873-4D42-B209-A58B6A76E79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5CC2C-6268-4D3B-A9AA-002278086891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5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17C955-6ACD-446A-901A-BCC15722391A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FDB8FD-F21D-4B20-B5FD-FD559F6B923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FFE852-BC7F-42AE-AB3D-9CE28C60B7D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9B7FE-665D-46F2-B935-856702640EB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3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FEDA7-5647-4AAC-B074-FCC7F5F02AB1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2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85AB23-7795-4443-ACE8-E1A3D3DC2B0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0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79B62-6810-4012-B265-311B8CB6BC25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3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B15D2-4EC8-4531-A42E-FD31D3EA12FD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5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31ACDA-E361-4447-8D31-D0CFFAC46534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6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905000" y="1371600"/>
            <a:ext cx="67818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CCCCC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962400" y="6477000"/>
            <a:ext cx="4724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>
                <a:solidFill>
                  <a:schemeClr val="bg2"/>
                </a:solidFill>
                <a:latin typeface="Times New Roman" pitchFamily="28" charset="0"/>
              </a:rPr>
              <a:t>MTA Educational Foundation University Course – Technical Analysis of the Financial Markets </a:t>
            </a:r>
            <a:r>
              <a:rPr lang="en-US" altLang="ja-JP" sz="800">
                <a:solidFill>
                  <a:schemeClr val="bg2"/>
                </a:solidFill>
                <a:latin typeface="Times New Roman" pitchFamily="28" charset="0"/>
              </a:rPr>
              <a:t>©2010</a:t>
            </a:r>
            <a:endParaRPr lang="en-US" altLang="en-US" sz="900">
              <a:solidFill>
                <a:schemeClr val="bg2"/>
              </a:solidFill>
              <a:latin typeface="Times New Roman" pitchFamily="28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1828800" y="304800"/>
            <a:ext cx="401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i="1">
                <a:solidFill>
                  <a:schemeClr val="bg2"/>
                </a:solidFill>
                <a:latin typeface="Times New Roman" pitchFamily="28" charset="0"/>
              </a:rPr>
              <a:t>Lecture 10 - Sentiment &amp; Supply/Demand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381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1881095-CD7A-461E-A486-558DCC9A0FBA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4572000"/>
            <a:ext cx="1752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This lecture series is produced by </a:t>
            </a:r>
          </a:p>
          <a:p>
            <a:pPr algn="ctr"/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the Market Technicians Association Educational Foundation</a:t>
            </a:r>
          </a:p>
          <a:p>
            <a:pPr algn="ctr"/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based on the detailed class notes </a:t>
            </a:r>
          </a:p>
          <a:p>
            <a:pPr algn="ctr"/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of Charles D. Kirkpatrick II, CMT </a:t>
            </a:r>
          </a:p>
          <a:p>
            <a:pPr algn="ctr"/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Copyright </a:t>
            </a:r>
            <a:r>
              <a:rPr lang="en-US" altLang="en-US" sz="800" i="1">
                <a:solidFill>
                  <a:schemeClr val="bg2"/>
                </a:solidFill>
                <a:latin typeface="Arial"/>
              </a:rPr>
              <a:t>©</a:t>
            </a:r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 2010. </a:t>
            </a:r>
          </a:p>
          <a:p>
            <a:pPr algn="ctr"/>
            <a:r>
              <a:rPr lang="en-US" altLang="en-US" sz="800" i="1">
                <a:solidFill>
                  <a:schemeClr val="bg2"/>
                </a:solidFill>
                <a:latin typeface="Times New Roman" pitchFamily="28" charset="0"/>
              </a:rPr>
              <a:t>All rights are reserved</a:t>
            </a:r>
            <a:r>
              <a:rPr lang="en-US" altLang="en-US" sz="800" i="1">
                <a:latin typeface="Times New Roman" pitchFamily="28" charset="0"/>
              </a:rPr>
              <a:t>.</a:t>
            </a:r>
          </a:p>
        </p:txBody>
      </p:sp>
      <p:pic>
        <p:nvPicPr>
          <p:cNvPr id="17434" name="Picture 26" descr="EF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95885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INSIDERS.XLS!Curren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INDIVIDUALS'%20BUYING%20POWER%20INDEX.xls!Buying%20Power%20Inde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CASH%20FLOWS.XLS!Sheet2!%5bCASH%20FLOWS.XLS%5dSheet2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NEW%20CBOE%20OPTION%20DATA.xls!Inde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NEW%20CBOE%20OPTION%20DATA.xls!Equit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CONSENSUS&amp;MARKETVANE.xls!Chart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il%20Roth\Dropbox\Sentiment%20&amp;%20Supply%20-%20Demand\MARGIN%20DEBT%20AND%20MARKET%20CAP.xls!Market%20Deb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4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1408176"/>
            <a:ext cx="6303058" cy="395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550C5-9492-475F-8D12-4A8F99D27E54}" type="slidenum">
              <a:rPr lang="en-US" altLang="en-US"/>
              <a:pPr/>
              <a:t>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828800" y="8382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 dirty="0">
                <a:solidFill>
                  <a:schemeClr val="accent2"/>
                </a:solidFill>
              </a:rPr>
              <a:t>Flow of Funds:  Net Change in Supply of Stock</a:t>
            </a:r>
            <a:endParaRPr lang="en-US" altLang="en-US" sz="1800" b="1" dirty="0"/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1790700" y="5410200"/>
            <a:ext cx="6934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Rectangle 88"/>
          <p:cNvSpPr>
            <a:spLocks noChangeArrowheads="1"/>
          </p:cNvSpPr>
          <p:nvPr/>
        </p:nvSpPr>
        <p:spPr bwMode="auto">
          <a:xfrm rot="16148199">
            <a:off x="8153400" y="31242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4C4C4C"/>
                </a:solidFill>
                <a:latin typeface="Helvetica" pitchFamily="16" charset="0"/>
              </a:rPr>
              <a:t>Index</a:t>
            </a: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 rot="16148199">
            <a:off x="1600200" y="2936875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$Billions</a:t>
            </a:r>
          </a:p>
        </p:txBody>
      </p:sp>
      <p:sp>
        <p:nvSpPr>
          <p:cNvPr id="46173" name="Line 93"/>
          <p:cNvSpPr>
            <a:spLocks noChangeShapeType="1"/>
          </p:cNvSpPr>
          <p:nvPr/>
        </p:nvSpPr>
        <p:spPr bwMode="auto">
          <a:xfrm>
            <a:off x="3810000" y="32004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4" name="Text Box 94"/>
          <p:cNvSpPr txBox="1">
            <a:spLocks noChangeArrowheads="1"/>
          </p:cNvSpPr>
          <p:nvPr/>
        </p:nvSpPr>
        <p:spPr bwMode="auto">
          <a:xfrm>
            <a:off x="3200400" y="29718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 dirty="0">
                <a:solidFill>
                  <a:schemeClr val="accent2"/>
                </a:solidFill>
              </a:rPr>
              <a:t>Quarterly, SAAR</a:t>
            </a:r>
            <a:endParaRPr lang="en-US" altLang="en-US" sz="2400" dirty="0"/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>
            <a:off x="5181600" y="21336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6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accent2"/>
                </a:solidFill>
              </a:rPr>
              <a:t>S&amp;P 500</a:t>
            </a:r>
            <a:endParaRPr lang="en-US" altLang="en-US" sz="2400"/>
          </a:p>
        </p:txBody>
      </p:sp>
      <p:sp>
        <p:nvSpPr>
          <p:cNvPr id="12" name="Rectangle 11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10879"/>
              </p:ext>
            </p:extLst>
          </p:nvPr>
        </p:nvGraphicFramePr>
        <p:xfrm>
          <a:off x="1981200" y="1414938"/>
          <a:ext cx="6477000" cy="40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3" imgW="8582143" imgH="5838921" progId="Excel.Sheet.8">
                  <p:link updateAutomatic="1"/>
                </p:oleObj>
              </mc:Choice>
              <mc:Fallback>
                <p:oleObj name="Worksheet" r:id="rId3" imgW="8582143" imgH="5838921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414938"/>
                        <a:ext cx="6477000" cy="407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42792-5530-41A1-95CC-825ECB16FA3A}" type="slidenum">
              <a:rPr lang="en-US" altLang="en-US"/>
              <a:pPr/>
              <a:t>10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1828800" y="8382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Insider Activity</a:t>
            </a:r>
            <a:endParaRPr lang="en-US" altLang="en-US" sz="2400"/>
          </a:p>
        </p:txBody>
      </p:sp>
      <p:sp>
        <p:nvSpPr>
          <p:cNvPr id="71754" name="Rectangle 74"/>
          <p:cNvSpPr>
            <a:spLocks noChangeArrowheads="1"/>
          </p:cNvSpPr>
          <p:nvPr/>
        </p:nvSpPr>
        <p:spPr bwMode="auto">
          <a:xfrm>
            <a:off x="1714500" y="5562600"/>
            <a:ext cx="70866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6" name="Rectangle 116"/>
          <p:cNvSpPr>
            <a:spLocks noChangeArrowheads="1"/>
          </p:cNvSpPr>
          <p:nvPr/>
        </p:nvSpPr>
        <p:spPr bwMode="auto">
          <a:xfrm rot="-5400000">
            <a:off x="8324850" y="3028950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1797" name="Text Box 117"/>
          <p:cNvSpPr txBox="1">
            <a:spLocks noChangeArrowheads="1"/>
          </p:cNvSpPr>
          <p:nvPr/>
        </p:nvSpPr>
        <p:spPr bwMode="auto">
          <a:xfrm>
            <a:off x="2743200" y="20574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S&amp;P 500</a:t>
            </a:r>
            <a:endParaRPr lang="en-US" altLang="en-US"/>
          </a:p>
        </p:txBody>
      </p:sp>
      <p:sp>
        <p:nvSpPr>
          <p:cNvPr id="71798" name="Line 118"/>
          <p:cNvSpPr>
            <a:spLocks noChangeShapeType="1"/>
          </p:cNvSpPr>
          <p:nvPr/>
        </p:nvSpPr>
        <p:spPr bwMode="auto">
          <a:xfrm flipH="1">
            <a:off x="2743200" y="2286000"/>
            <a:ext cx="3048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0" name="Text Box 120"/>
          <p:cNvSpPr txBox="1">
            <a:spLocks noChangeArrowheads="1"/>
          </p:cNvSpPr>
          <p:nvPr/>
        </p:nvSpPr>
        <p:spPr bwMode="auto">
          <a:xfrm>
            <a:off x="5562600" y="38862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71801" name="Text Box 121"/>
          <p:cNvSpPr txBox="1">
            <a:spLocks noChangeArrowheads="1"/>
          </p:cNvSpPr>
          <p:nvPr/>
        </p:nvSpPr>
        <p:spPr bwMode="auto">
          <a:xfrm>
            <a:off x="4241524" y="3200400"/>
            <a:ext cx="76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8-Week Moving Average</a:t>
            </a:r>
            <a:endParaRPr lang="en-US" altLang="en-US" dirty="0"/>
          </a:p>
        </p:txBody>
      </p:sp>
      <p:sp>
        <p:nvSpPr>
          <p:cNvPr id="71802" name="Line 122"/>
          <p:cNvSpPr>
            <a:spLocks noChangeShapeType="1"/>
          </p:cNvSpPr>
          <p:nvPr/>
        </p:nvSpPr>
        <p:spPr bwMode="auto">
          <a:xfrm>
            <a:off x="4936849" y="3457575"/>
            <a:ext cx="244751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804" name="Text Box 124"/>
          <p:cNvSpPr txBox="1">
            <a:spLocks noChangeArrowheads="1"/>
          </p:cNvSpPr>
          <p:nvPr/>
        </p:nvSpPr>
        <p:spPr bwMode="auto">
          <a:xfrm>
            <a:off x="6248400" y="486092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8919"/>
              </p:ext>
            </p:extLst>
          </p:nvPr>
        </p:nvGraphicFramePr>
        <p:xfrm>
          <a:off x="2098675" y="1393825"/>
          <a:ext cx="6403975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3" imgW="8763135" imgH="6391175" progId="Excel.Sheet.8">
                  <p:link updateAutomatic="1"/>
                </p:oleObj>
              </mc:Choice>
              <mc:Fallback>
                <p:oleObj name="Worksheet" r:id="rId3" imgW="8763135" imgH="639117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8675" y="1393825"/>
                        <a:ext cx="6403975" cy="412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42792-5530-41A1-95CC-825ECB16FA3A}" type="slidenum">
              <a:rPr lang="en-US" altLang="en-US"/>
              <a:pPr/>
              <a:t>11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1828800" y="838200"/>
            <a:ext cx="3531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 smtClean="0">
                <a:solidFill>
                  <a:schemeClr val="accent2"/>
                </a:solidFill>
              </a:rPr>
              <a:t>Individual Buying Power Index</a:t>
            </a:r>
            <a:endParaRPr lang="en-US" altLang="en-US" sz="2400" dirty="0"/>
          </a:p>
        </p:txBody>
      </p:sp>
      <p:sp>
        <p:nvSpPr>
          <p:cNvPr id="71754" name="Rectangle 74"/>
          <p:cNvSpPr>
            <a:spLocks noChangeArrowheads="1"/>
          </p:cNvSpPr>
          <p:nvPr/>
        </p:nvSpPr>
        <p:spPr bwMode="auto">
          <a:xfrm>
            <a:off x="1714500" y="5562600"/>
            <a:ext cx="70866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6" name="Rectangle 116"/>
          <p:cNvSpPr>
            <a:spLocks noChangeArrowheads="1"/>
          </p:cNvSpPr>
          <p:nvPr/>
        </p:nvSpPr>
        <p:spPr bwMode="auto">
          <a:xfrm rot="-5400000">
            <a:off x="8324850" y="3295650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 dirty="0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 dirty="0">
              <a:solidFill>
                <a:srgbClr val="4C4C4C"/>
              </a:solidFill>
            </a:endParaRPr>
          </a:p>
        </p:txBody>
      </p:sp>
      <p:sp>
        <p:nvSpPr>
          <p:cNvPr id="71797" name="Text Box 117"/>
          <p:cNvSpPr txBox="1">
            <a:spLocks noChangeArrowheads="1"/>
          </p:cNvSpPr>
          <p:nvPr/>
        </p:nvSpPr>
        <p:spPr bwMode="auto">
          <a:xfrm>
            <a:off x="4953000" y="19050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71798" name="Line 118"/>
          <p:cNvSpPr>
            <a:spLocks noChangeShapeType="1"/>
          </p:cNvSpPr>
          <p:nvPr/>
        </p:nvSpPr>
        <p:spPr bwMode="auto">
          <a:xfrm>
            <a:off x="5257800" y="2133600"/>
            <a:ext cx="533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1" name="Text Box 121"/>
          <p:cNvSpPr txBox="1">
            <a:spLocks noChangeArrowheads="1"/>
          </p:cNvSpPr>
          <p:nvPr/>
        </p:nvSpPr>
        <p:spPr bwMode="auto">
          <a:xfrm>
            <a:off x="3276600" y="2783280"/>
            <a:ext cx="76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2"/>
                </a:solidFill>
              </a:rPr>
              <a:t>Buying Power Index</a:t>
            </a:r>
            <a:endParaRPr lang="en-US" altLang="en-US" dirty="0"/>
          </a:p>
        </p:txBody>
      </p:sp>
      <p:sp>
        <p:nvSpPr>
          <p:cNvPr id="71802" name="Line 122"/>
          <p:cNvSpPr>
            <a:spLocks noChangeShapeType="1"/>
          </p:cNvSpPr>
          <p:nvPr/>
        </p:nvSpPr>
        <p:spPr bwMode="auto">
          <a:xfrm>
            <a:off x="3946249" y="3132176"/>
            <a:ext cx="397151" cy="2051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16"/>
          <p:cNvSpPr>
            <a:spLocks noChangeArrowheads="1"/>
          </p:cNvSpPr>
          <p:nvPr/>
        </p:nvSpPr>
        <p:spPr bwMode="auto">
          <a:xfrm rot="-5400000">
            <a:off x="1074277" y="3191808"/>
            <a:ext cx="189004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900" b="1" dirty="0" smtClean="0">
                <a:solidFill>
                  <a:srgbClr val="4C4C4C"/>
                </a:solidFill>
                <a:latin typeface="Helvetica" pitchFamily="16" charset="0"/>
              </a:rPr>
              <a:t>Individual Buying Power Index</a:t>
            </a:r>
            <a:endParaRPr lang="en-US" alt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50975"/>
            <a:ext cx="635861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1BAE-6800-48AB-A2A5-B84F71571355}" type="slidenum">
              <a:rPr lang="en-US" altLang="en-US"/>
              <a:pPr/>
              <a:t>12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Equity Mutual Funds:  Cash Percentage of Net Assets</a:t>
            </a: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1828800" y="5486400"/>
            <a:ext cx="7086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1676400" y="1295400"/>
            <a:ext cx="228600" cy="449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 rot="-5400000">
            <a:off x="1639093" y="3237707"/>
            <a:ext cx="76041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Percent</a:t>
            </a:r>
            <a:endParaRPr lang="en-US" altLang="en-US" sz="900">
              <a:solidFill>
                <a:srgbClr val="4C4C4C"/>
              </a:solidFill>
              <a:latin typeface="Helvetica" pitchFamily="16" charset="0"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 rot="-5400000">
            <a:off x="8192293" y="3085307"/>
            <a:ext cx="760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Index</a:t>
            </a:r>
            <a:endParaRPr lang="en-US" altLang="en-US" sz="900">
              <a:solidFill>
                <a:schemeClr val="bg2"/>
              </a:solidFill>
              <a:latin typeface="Helvetica" pitchFamily="16" charset="0"/>
            </a:endParaRP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6781800" y="16764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86053" name="Line 37"/>
          <p:cNvSpPr>
            <a:spLocks noChangeShapeType="1"/>
          </p:cNvSpPr>
          <p:nvPr/>
        </p:nvSpPr>
        <p:spPr bwMode="auto">
          <a:xfrm flipH="1">
            <a:off x="6705600" y="19050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3429000" y="17367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Cash Percentage (Monthly)</a:t>
            </a:r>
            <a:endParaRPr lang="en-US" altLang="en-US" dirty="0"/>
          </a:p>
        </p:txBody>
      </p:sp>
      <p:sp>
        <p:nvSpPr>
          <p:cNvPr id="86055" name="Line 39"/>
          <p:cNvSpPr>
            <a:spLocks noChangeShapeType="1"/>
          </p:cNvSpPr>
          <p:nvPr/>
        </p:nvSpPr>
        <p:spPr bwMode="auto">
          <a:xfrm>
            <a:off x="4248150" y="2019300"/>
            <a:ext cx="552450" cy="419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82" y="1447800"/>
            <a:ext cx="6320518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0A5-A1AE-48BE-A209-1EC8B1BEF613}" type="slidenum">
              <a:rPr lang="en-US" altLang="en-US"/>
              <a:pPr/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1790700" y="5410200"/>
            <a:ext cx="6934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0" name="Rectangle 60"/>
          <p:cNvSpPr>
            <a:spLocks noChangeArrowheads="1"/>
          </p:cNvSpPr>
          <p:nvPr/>
        </p:nvSpPr>
        <p:spPr bwMode="auto">
          <a:xfrm>
            <a:off x="1828800" y="1219200"/>
            <a:ext cx="990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1828800" y="6858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Sales (Including Reinvested Dividends) and 	Redemptions of Equity Mutual Funds</a:t>
            </a:r>
            <a:endParaRPr lang="en-US" altLang="en-US" sz="2400"/>
          </a:p>
        </p:txBody>
      </p:sp>
      <p:sp>
        <p:nvSpPr>
          <p:cNvPr id="87110" name="Text Box 70"/>
          <p:cNvSpPr txBox="1">
            <a:spLocks noChangeArrowheads="1"/>
          </p:cNvSpPr>
          <p:nvPr/>
        </p:nvSpPr>
        <p:spPr bwMode="auto">
          <a:xfrm>
            <a:off x="3581400" y="25146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Sales</a:t>
            </a:r>
            <a:endParaRPr lang="en-US" altLang="en-US" sz="2400"/>
          </a:p>
        </p:txBody>
      </p:sp>
      <p:sp>
        <p:nvSpPr>
          <p:cNvPr id="87111" name="Line 71"/>
          <p:cNvSpPr>
            <a:spLocks noChangeShapeType="1"/>
          </p:cNvSpPr>
          <p:nvPr/>
        </p:nvSpPr>
        <p:spPr bwMode="auto">
          <a:xfrm flipV="1">
            <a:off x="4038600" y="26670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2" name="Text Box 72"/>
          <p:cNvSpPr txBox="1">
            <a:spLocks noChangeArrowheads="1"/>
          </p:cNvSpPr>
          <p:nvPr/>
        </p:nvSpPr>
        <p:spPr bwMode="auto">
          <a:xfrm>
            <a:off x="5715000" y="42672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Redemptions</a:t>
            </a:r>
            <a:endParaRPr lang="en-US" altLang="en-US" sz="2400"/>
          </a:p>
        </p:txBody>
      </p:sp>
      <p:sp>
        <p:nvSpPr>
          <p:cNvPr id="87113" name="Line 73"/>
          <p:cNvSpPr>
            <a:spLocks noChangeShapeType="1"/>
          </p:cNvSpPr>
          <p:nvPr/>
        </p:nvSpPr>
        <p:spPr bwMode="auto">
          <a:xfrm flipH="1" flipV="1">
            <a:off x="5867400" y="4038600"/>
            <a:ext cx="3810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5" name="Text Box 75"/>
          <p:cNvSpPr txBox="1">
            <a:spLocks noChangeArrowheads="1"/>
          </p:cNvSpPr>
          <p:nvPr/>
        </p:nvSpPr>
        <p:spPr bwMode="auto">
          <a:xfrm rot="-5400000">
            <a:off x="1639094" y="2997994"/>
            <a:ext cx="76041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</a:p>
        </p:txBody>
      </p:sp>
      <p:sp>
        <p:nvSpPr>
          <p:cNvPr id="87116" name="Text Box 76"/>
          <p:cNvSpPr txBox="1">
            <a:spLocks noChangeArrowheads="1"/>
          </p:cNvSpPr>
          <p:nvPr/>
        </p:nvSpPr>
        <p:spPr bwMode="auto">
          <a:xfrm>
            <a:off x="5105400" y="17526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87117" name="Line 77"/>
          <p:cNvSpPr>
            <a:spLocks noChangeShapeType="1"/>
          </p:cNvSpPr>
          <p:nvPr/>
        </p:nvSpPr>
        <p:spPr bwMode="auto">
          <a:xfrm flipH="1">
            <a:off x="5105400" y="1981200"/>
            <a:ext cx="3048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8" name="Rectangle 78"/>
          <p:cNvSpPr>
            <a:spLocks noChangeArrowheads="1"/>
          </p:cNvSpPr>
          <p:nvPr/>
        </p:nvSpPr>
        <p:spPr bwMode="auto">
          <a:xfrm rot="-5400000">
            <a:off x="8331200" y="3098800"/>
            <a:ext cx="48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Index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62383"/>
              </p:ext>
            </p:extLst>
          </p:nvPr>
        </p:nvGraphicFramePr>
        <p:xfrm>
          <a:off x="2133600" y="1447800"/>
          <a:ext cx="6324600" cy="406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r:id="rId3" imgW="8258192" imgH="4724417" progId="Excel.Sheet.8">
                  <p:link updateAutomatic="1"/>
                </p:oleObj>
              </mc:Choice>
              <mc:Fallback>
                <p:oleObj name="Worksheet" r:id="rId3" imgW="8258192" imgH="472441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447800"/>
                        <a:ext cx="6324600" cy="4064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2921-707E-4B8E-BBF8-490FE270572C}" type="slidenum">
              <a:rPr lang="en-US" altLang="en-US"/>
              <a:pPr/>
              <a:t>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1828800" y="1143000"/>
            <a:ext cx="838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1828800" y="5638800"/>
            <a:ext cx="6934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1828800" y="1066800"/>
            <a:ext cx="1143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5791200" y="16764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72757" name="Line 53"/>
          <p:cNvSpPr>
            <a:spLocks noChangeShapeType="1"/>
          </p:cNvSpPr>
          <p:nvPr/>
        </p:nvSpPr>
        <p:spPr bwMode="auto">
          <a:xfrm flipH="1" flipV="1">
            <a:off x="6400800" y="19050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315200" y="4479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Net Sales (Monthly)</a:t>
            </a:r>
            <a:endParaRPr lang="en-US" altLang="en-US" sz="2400" dirty="0"/>
          </a:p>
        </p:txBody>
      </p:sp>
      <p:sp>
        <p:nvSpPr>
          <p:cNvPr id="72759" name="Line 55"/>
          <p:cNvSpPr>
            <a:spLocks noChangeShapeType="1"/>
          </p:cNvSpPr>
          <p:nvPr/>
        </p:nvSpPr>
        <p:spPr bwMode="auto">
          <a:xfrm flipV="1">
            <a:off x="7734300" y="3916569"/>
            <a:ext cx="266700" cy="50303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1" name="Rectangle 57"/>
          <p:cNvSpPr>
            <a:spLocks noChangeArrowheads="1"/>
          </p:cNvSpPr>
          <p:nvPr/>
        </p:nvSpPr>
        <p:spPr bwMode="auto">
          <a:xfrm>
            <a:off x="1828800" y="1066800"/>
            <a:ext cx="1143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2" name="Text Box 58"/>
          <p:cNvSpPr txBox="1">
            <a:spLocks noChangeArrowheads="1"/>
          </p:cNvSpPr>
          <p:nvPr/>
        </p:nvSpPr>
        <p:spPr bwMode="auto">
          <a:xfrm>
            <a:off x="1828800" y="732169"/>
            <a:ext cx="67818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Net Sales of Equity Mutual Funds </a:t>
            </a:r>
            <a:r>
              <a:rPr lang="en-US" altLang="en-US" sz="1400" b="1" dirty="0">
                <a:solidFill>
                  <a:schemeClr val="accent2"/>
                </a:solidFill>
              </a:rPr>
              <a:t>(Including Reinvested Dividends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Including Net Issuance of ETFs after December 2007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 rot="-5400000">
            <a:off x="1639093" y="3237707"/>
            <a:ext cx="76041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900">
              <a:solidFill>
                <a:schemeClr val="bg2"/>
              </a:solidFill>
              <a:latin typeface="Helvetica" pitchFamily="16" charset="0"/>
            </a:endParaRPr>
          </a:p>
        </p:txBody>
      </p:sp>
      <p:sp>
        <p:nvSpPr>
          <p:cNvPr id="72764" name="Text Box 60"/>
          <p:cNvSpPr txBox="1">
            <a:spLocks noChangeArrowheads="1"/>
          </p:cNvSpPr>
          <p:nvPr/>
        </p:nvSpPr>
        <p:spPr bwMode="auto">
          <a:xfrm rot="-5400000">
            <a:off x="8267700" y="31623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Index</a:t>
            </a:r>
            <a:endParaRPr lang="en-US" altLang="en-US" sz="900">
              <a:solidFill>
                <a:schemeClr val="bg2"/>
              </a:solidFill>
              <a:latin typeface="Helvetica" pitchFamily="1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4038600" y="4267200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Net Sales (Monthly</a:t>
            </a:r>
            <a:r>
              <a:rPr lang="en-US" altLang="en-US" b="1" dirty="0" smtClean="0">
                <a:solidFill>
                  <a:schemeClr val="accent2"/>
                </a:solidFill>
              </a:rPr>
              <a:t>) Including ETFs</a:t>
            </a:r>
            <a:endParaRPr lang="en-US" altLang="en-US" sz="2400" dirty="0"/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 flipV="1">
            <a:off x="4776920" y="4419598"/>
            <a:ext cx="633279" cy="258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504950"/>
            <a:ext cx="632764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D0B2B-6AFD-4C7E-9C09-3CDF8233E8DF}" type="slidenum">
              <a:rPr lang="en-US" altLang="en-US"/>
              <a:pPr/>
              <a:t>15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828800" y="838200"/>
            <a:ext cx="6781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Net Exchanges into Equity Mutual Funds</a:t>
            </a:r>
            <a:endParaRPr lang="en-US" altLang="en-US" sz="2400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1828800" y="1143000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1752600" y="1219200"/>
            <a:ext cx="1066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7" name="Rectangle 49"/>
          <p:cNvSpPr>
            <a:spLocks noChangeArrowheads="1"/>
          </p:cNvSpPr>
          <p:nvPr/>
        </p:nvSpPr>
        <p:spPr bwMode="auto">
          <a:xfrm>
            <a:off x="1676400" y="1219200"/>
            <a:ext cx="7086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8" name="Text Box 50"/>
          <p:cNvSpPr txBox="1">
            <a:spLocks noChangeArrowheads="1"/>
          </p:cNvSpPr>
          <p:nvPr/>
        </p:nvSpPr>
        <p:spPr bwMode="auto">
          <a:xfrm rot="-5400000">
            <a:off x="1639093" y="3237707"/>
            <a:ext cx="76041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900">
              <a:solidFill>
                <a:srgbClr val="4C4C4C"/>
              </a:solidFill>
              <a:latin typeface="Helvetica" pitchFamily="16" charset="0"/>
            </a:endParaRPr>
          </a:p>
        </p:txBody>
      </p:sp>
      <p:sp>
        <p:nvSpPr>
          <p:cNvPr id="73779" name="Text Box 51"/>
          <p:cNvSpPr txBox="1">
            <a:spLocks noChangeArrowheads="1"/>
          </p:cNvSpPr>
          <p:nvPr/>
        </p:nvSpPr>
        <p:spPr bwMode="auto">
          <a:xfrm rot="-5400000">
            <a:off x="8305800" y="31242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Index</a:t>
            </a:r>
            <a:endParaRPr lang="en-US" altLang="en-US" sz="900">
              <a:solidFill>
                <a:schemeClr val="bg2"/>
              </a:solidFill>
              <a:latin typeface="Helvetica" pitchFamily="16" charset="0"/>
            </a:endParaRPr>
          </a:p>
        </p:txBody>
      </p:sp>
      <p:sp>
        <p:nvSpPr>
          <p:cNvPr id="73780" name="Rectangle 52"/>
          <p:cNvSpPr>
            <a:spLocks noChangeArrowheads="1"/>
          </p:cNvSpPr>
          <p:nvPr/>
        </p:nvSpPr>
        <p:spPr bwMode="auto">
          <a:xfrm>
            <a:off x="3886200" y="4572000"/>
            <a:ext cx="128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Net Exchanges (monthly)</a:t>
            </a:r>
          </a:p>
        </p:txBody>
      </p: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4908550" y="4792663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2" name="Rectangle 54"/>
          <p:cNvSpPr>
            <a:spLocks noChangeArrowheads="1"/>
          </p:cNvSpPr>
          <p:nvPr/>
        </p:nvSpPr>
        <p:spPr bwMode="auto">
          <a:xfrm>
            <a:off x="5500687" y="1905000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6172200" y="2057400"/>
            <a:ext cx="33655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447800"/>
            <a:ext cx="632764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E739-52C9-42B9-8689-E0F97E54B090}" type="slidenum">
              <a:rPr lang="en-US" altLang="en-US"/>
              <a:pPr/>
              <a:t>16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828800" y="1066800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1790700" y="5715000"/>
            <a:ext cx="6934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1752600" y="1219200"/>
            <a:ext cx="990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1828800" y="1219200"/>
            <a:ext cx="69342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8" name="Text Box 60"/>
          <p:cNvSpPr txBox="1">
            <a:spLocks noChangeArrowheads="1"/>
          </p:cNvSpPr>
          <p:nvPr/>
        </p:nvSpPr>
        <p:spPr bwMode="auto">
          <a:xfrm>
            <a:off x="1828800" y="838200"/>
            <a:ext cx="6781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Equity Mutual Funds: Total Flows </a:t>
            </a:r>
            <a:r>
              <a:rPr lang="en-US" altLang="en-US" sz="1400" b="1">
                <a:solidFill>
                  <a:schemeClr val="accent2"/>
                </a:solidFill>
              </a:rPr>
              <a:t>(including ETFs as of Jan. 2008)</a:t>
            </a:r>
            <a:endParaRPr lang="en-US" altLang="en-US" sz="1400"/>
          </a:p>
        </p:txBody>
      </p:sp>
      <p:sp>
        <p:nvSpPr>
          <p:cNvPr id="84032" name="Text Box 64"/>
          <p:cNvSpPr txBox="1">
            <a:spLocks noChangeArrowheads="1"/>
          </p:cNvSpPr>
          <p:nvPr/>
        </p:nvSpPr>
        <p:spPr bwMode="auto">
          <a:xfrm rot="-5400000">
            <a:off x="1677193" y="3237707"/>
            <a:ext cx="68421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900">
              <a:latin typeface="Helvetica" pitchFamily="16" charset="0"/>
            </a:endParaRPr>
          </a:p>
        </p:txBody>
      </p:sp>
      <p:sp>
        <p:nvSpPr>
          <p:cNvPr id="84033" name="Rectangle 65"/>
          <p:cNvSpPr>
            <a:spLocks noChangeArrowheads="1"/>
          </p:cNvSpPr>
          <p:nvPr/>
        </p:nvSpPr>
        <p:spPr bwMode="auto">
          <a:xfrm>
            <a:off x="1790700" y="1219200"/>
            <a:ext cx="69342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Text Box 66"/>
          <p:cNvSpPr txBox="1">
            <a:spLocks noChangeArrowheads="1"/>
          </p:cNvSpPr>
          <p:nvPr/>
        </p:nvSpPr>
        <p:spPr bwMode="auto">
          <a:xfrm rot="-5400000">
            <a:off x="8303419" y="3198019"/>
            <a:ext cx="53181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Index</a:t>
            </a:r>
            <a:endParaRPr lang="en-US" altLang="en-US" sz="900">
              <a:latin typeface="Helvetica" pitchFamily="16" charset="0"/>
            </a:endParaRPr>
          </a:p>
        </p:txBody>
      </p:sp>
      <p:sp>
        <p:nvSpPr>
          <p:cNvPr id="84035" name="Rectangle 67"/>
          <p:cNvSpPr>
            <a:spLocks noChangeArrowheads="1"/>
          </p:cNvSpPr>
          <p:nvPr/>
        </p:nvSpPr>
        <p:spPr bwMode="auto">
          <a:xfrm>
            <a:off x="5410200" y="4533900"/>
            <a:ext cx="128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669966"/>
                </a:solidFill>
              </a:rPr>
              <a:t>Data change as </a:t>
            </a:r>
          </a:p>
          <a:p>
            <a:r>
              <a:rPr lang="en-US" altLang="en-US" b="1" dirty="0">
                <a:solidFill>
                  <a:srgbClr val="669966"/>
                </a:solidFill>
              </a:rPr>
              <a:t>of January 2008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84036" name="Line 68"/>
          <p:cNvSpPr>
            <a:spLocks noChangeShapeType="1"/>
          </p:cNvSpPr>
          <p:nvPr/>
        </p:nvSpPr>
        <p:spPr bwMode="auto">
          <a:xfrm flipV="1">
            <a:off x="6477000" y="4383088"/>
            <a:ext cx="228600" cy="227012"/>
          </a:xfrm>
          <a:prstGeom prst="line">
            <a:avLst/>
          </a:prstGeom>
          <a:noFill/>
          <a:ln w="9525">
            <a:solidFill>
              <a:srgbClr val="66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Rectangle 69"/>
          <p:cNvSpPr>
            <a:spLocks noChangeArrowheads="1"/>
          </p:cNvSpPr>
          <p:nvPr/>
        </p:nvSpPr>
        <p:spPr bwMode="auto">
          <a:xfrm>
            <a:off x="2667000" y="2552700"/>
            <a:ext cx="1174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Total Flows (Monthly)</a:t>
            </a:r>
          </a:p>
        </p:txBody>
      </p:sp>
      <p:sp>
        <p:nvSpPr>
          <p:cNvPr id="84038" name="Line 70"/>
          <p:cNvSpPr>
            <a:spLocks noChangeShapeType="1"/>
          </p:cNvSpPr>
          <p:nvPr/>
        </p:nvSpPr>
        <p:spPr bwMode="auto">
          <a:xfrm>
            <a:off x="3352800" y="27813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9" name="Rectangle 71"/>
          <p:cNvSpPr>
            <a:spLocks noChangeArrowheads="1"/>
          </p:cNvSpPr>
          <p:nvPr/>
        </p:nvSpPr>
        <p:spPr bwMode="auto">
          <a:xfrm>
            <a:off x="5486400" y="1965325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</a:p>
        </p:txBody>
      </p:sp>
      <p:sp>
        <p:nvSpPr>
          <p:cNvPr id="84040" name="Line 72"/>
          <p:cNvSpPr>
            <a:spLocks noChangeShapeType="1"/>
          </p:cNvSpPr>
          <p:nvPr/>
        </p:nvSpPr>
        <p:spPr bwMode="auto">
          <a:xfrm flipV="1">
            <a:off x="6172200" y="2117725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33" y="1458913"/>
            <a:ext cx="6309360" cy="412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12943-6E8D-48CE-B3A9-3543DE959154}" type="slidenum">
              <a:rPr lang="en-US" altLang="en-US"/>
              <a:pPr/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905000" y="838200"/>
            <a:ext cx="6781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Equity Mutual Funds: Net Purchases of Common Stock</a:t>
            </a:r>
            <a:endParaRPr lang="en-US" altLang="en-US" sz="240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828800" y="1219200"/>
            <a:ext cx="685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1828800" y="5715000"/>
            <a:ext cx="6934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4" name="Text Box 52"/>
          <p:cNvSpPr txBox="1">
            <a:spLocks noChangeArrowheads="1"/>
          </p:cNvSpPr>
          <p:nvPr/>
        </p:nvSpPr>
        <p:spPr bwMode="auto">
          <a:xfrm rot="-5400000">
            <a:off x="1599406" y="3042444"/>
            <a:ext cx="839788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900">
              <a:latin typeface="Helvetica" pitchFamily="16" charset="0"/>
            </a:endParaRPr>
          </a:p>
        </p:txBody>
      </p:sp>
      <p:sp>
        <p:nvSpPr>
          <p:cNvPr id="74805" name="Rectangle 53"/>
          <p:cNvSpPr>
            <a:spLocks noChangeArrowheads="1"/>
          </p:cNvSpPr>
          <p:nvPr/>
        </p:nvSpPr>
        <p:spPr bwMode="auto">
          <a:xfrm>
            <a:off x="1828800" y="1143000"/>
            <a:ext cx="7010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6" name="Text Box 54"/>
          <p:cNvSpPr txBox="1">
            <a:spLocks noChangeArrowheads="1"/>
          </p:cNvSpPr>
          <p:nvPr/>
        </p:nvSpPr>
        <p:spPr bwMode="auto">
          <a:xfrm rot="-5400000">
            <a:off x="8191500" y="30861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Index</a:t>
            </a:r>
            <a:endParaRPr lang="en-US" altLang="en-US" sz="900">
              <a:latin typeface="Helvetica" pitchFamily="16" charset="0"/>
            </a:endParaRPr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4724400" y="27273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Net Purchases (Monthly)</a:t>
            </a:r>
          </a:p>
        </p:txBody>
      </p:sp>
      <p:sp>
        <p:nvSpPr>
          <p:cNvPr id="74808" name="Line 56"/>
          <p:cNvSpPr>
            <a:spLocks noChangeShapeType="1"/>
          </p:cNvSpPr>
          <p:nvPr/>
        </p:nvSpPr>
        <p:spPr bwMode="auto">
          <a:xfrm>
            <a:off x="5486400" y="3041650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9" name="Rectangle 57"/>
          <p:cNvSpPr>
            <a:spLocks noChangeArrowheads="1"/>
          </p:cNvSpPr>
          <p:nvPr/>
        </p:nvSpPr>
        <p:spPr bwMode="auto">
          <a:xfrm>
            <a:off x="5334000" y="2041525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</a:p>
        </p:txBody>
      </p:sp>
      <p:sp>
        <p:nvSpPr>
          <p:cNvPr id="74810" name="Line 58"/>
          <p:cNvSpPr>
            <a:spLocks noChangeShapeType="1"/>
          </p:cNvSpPr>
          <p:nvPr/>
        </p:nvSpPr>
        <p:spPr bwMode="auto">
          <a:xfrm flipV="1">
            <a:off x="6019800" y="2193925"/>
            <a:ext cx="304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1449388"/>
            <a:ext cx="6353176" cy="38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Char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37743"/>
              </p:ext>
            </p:extLst>
          </p:nvPr>
        </p:nvGraphicFramePr>
        <p:xfrm>
          <a:off x="2196524" y="1449388"/>
          <a:ext cx="6185475" cy="3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50394-FC15-4B65-A0DD-CE2FCF95FC48}" type="slidenum">
              <a:rPr lang="en-US" altLang="en-US"/>
              <a:pPr/>
              <a:t>18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828800" y="838200"/>
            <a:ext cx="6781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S&amp;P 500 Dividend Yield vs. Price / Earnings Ratio</a:t>
            </a:r>
            <a:endParaRPr lang="en-US" altLang="en-US" sz="2400"/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1828800" y="5410200"/>
            <a:ext cx="69342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9" name="Rectangle 59"/>
          <p:cNvSpPr>
            <a:spLocks noChangeArrowheads="1"/>
          </p:cNvSpPr>
          <p:nvPr/>
        </p:nvSpPr>
        <p:spPr bwMode="auto">
          <a:xfrm>
            <a:off x="3962400" y="2278063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Dividend Yield</a:t>
            </a:r>
          </a:p>
        </p:txBody>
      </p:sp>
      <p:sp>
        <p:nvSpPr>
          <p:cNvPr id="92220" name="Line 60"/>
          <p:cNvSpPr>
            <a:spLocks noChangeShapeType="1"/>
          </p:cNvSpPr>
          <p:nvPr/>
        </p:nvSpPr>
        <p:spPr bwMode="auto">
          <a:xfrm flipH="1">
            <a:off x="3810000" y="2354263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1" name="Rectangle 61"/>
          <p:cNvSpPr>
            <a:spLocks noChangeArrowheads="1"/>
          </p:cNvSpPr>
          <p:nvPr/>
        </p:nvSpPr>
        <p:spPr bwMode="auto">
          <a:xfrm>
            <a:off x="2438400" y="350298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b="1" dirty="0">
                <a:solidFill>
                  <a:schemeClr val="accent2"/>
                </a:solidFill>
              </a:rPr>
              <a:t>P/E Ratio</a:t>
            </a:r>
          </a:p>
        </p:txBody>
      </p:sp>
      <p:sp>
        <p:nvSpPr>
          <p:cNvPr id="92222" name="Line 62"/>
          <p:cNvSpPr>
            <a:spLocks noChangeShapeType="1"/>
          </p:cNvSpPr>
          <p:nvPr/>
        </p:nvSpPr>
        <p:spPr bwMode="auto">
          <a:xfrm>
            <a:off x="2971800" y="3702358"/>
            <a:ext cx="420580" cy="33624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3" name="Text Box 63"/>
          <p:cNvSpPr txBox="1">
            <a:spLocks noChangeArrowheads="1"/>
          </p:cNvSpPr>
          <p:nvPr/>
        </p:nvSpPr>
        <p:spPr bwMode="auto">
          <a:xfrm rot="-5400000">
            <a:off x="8191500" y="32385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Ratio</a:t>
            </a:r>
          </a:p>
        </p:txBody>
      </p:sp>
      <p:sp>
        <p:nvSpPr>
          <p:cNvPr id="92224" name="Text Box 64"/>
          <p:cNvSpPr txBox="1">
            <a:spLocks noChangeArrowheads="1"/>
          </p:cNvSpPr>
          <p:nvPr/>
        </p:nvSpPr>
        <p:spPr bwMode="auto">
          <a:xfrm rot="-5400000">
            <a:off x="1638300" y="32385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Percent</a:t>
            </a:r>
            <a:endParaRPr lang="en-US" altLang="en-US" sz="900" b="1">
              <a:latin typeface="Helvetica" pitchFamily="16" charset="0"/>
            </a:endParaRPr>
          </a:p>
        </p:txBody>
      </p:sp>
      <p:sp>
        <p:nvSpPr>
          <p:cNvPr id="92225" name="Rectangle 65"/>
          <p:cNvSpPr>
            <a:spLocks noChangeArrowheads="1"/>
          </p:cNvSpPr>
          <p:nvPr/>
        </p:nvSpPr>
        <p:spPr bwMode="auto">
          <a:xfrm>
            <a:off x="4876800" y="16764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b="1" dirty="0">
                <a:solidFill>
                  <a:srgbClr val="804000"/>
                </a:solidFill>
              </a:rPr>
              <a:t>P/E Ratio 142.30 - October 2009</a:t>
            </a:r>
          </a:p>
        </p:txBody>
      </p:sp>
      <p:sp>
        <p:nvSpPr>
          <p:cNvPr id="92226" name="Line 66"/>
          <p:cNvSpPr>
            <a:spLocks noChangeShapeType="1"/>
          </p:cNvSpPr>
          <p:nvPr/>
        </p:nvSpPr>
        <p:spPr bwMode="auto">
          <a:xfrm flipV="1">
            <a:off x="7010400" y="1600200"/>
            <a:ext cx="457200" cy="152400"/>
          </a:xfrm>
          <a:prstGeom prst="line">
            <a:avLst/>
          </a:prstGeom>
          <a:noFill/>
          <a:ln w="9525">
            <a:solidFill>
              <a:srgbClr val="804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4876800" y="4648200"/>
            <a:ext cx="8659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b="1" dirty="0" smtClean="0">
                <a:solidFill>
                  <a:schemeClr val="accent2"/>
                </a:solidFill>
              </a:rPr>
              <a:t>SPX Index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20" name="Line 62"/>
          <p:cNvSpPr>
            <a:spLocks noChangeShapeType="1"/>
          </p:cNvSpPr>
          <p:nvPr/>
        </p:nvSpPr>
        <p:spPr bwMode="auto">
          <a:xfrm flipH="1" flipV="1">
            <a:off x="4980742" y="4228359"/>
            <a:ext cx="381000" cy="41984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35" y="1447800"/>
            <a:ext cx="6346190" cy="39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8802-BA25-4575-9754-2CF33D386C93}" type="slidenum">
              <a:rPr lang="en-US" altLang="en-US"/>
              <a:pPr/>
              <a:t>19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4997" name="Text Box 1029"/>
          <p:cNvSpPr txBox="1">
            <a:spLocks noChangeArrowheads="1"/>
          </p:cNvSpPr>
          <p:nvPr/>
        </p:nvSpPr>
        <p:spPr bwMode="auto">
          <a:xfrm>
            <a:off x="1828800" y="8382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ISE 10-Day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Index Put/Call </a:t>
            </a:r>
            <a:r>
              <a:rPr lang="en-US" altLang="en-US" sz="1800" b="1" dirty="0">
                <a:solidFill>
                  <a:schemeClr val="accent2"/>
                </a:solidFill>
              </a:rPr>
              <a:t>Ratio</a:t>
            </a:r>
            <a:endParaRPr lang="en-US" altLang="en-US" dirty="0"/>
          </a:p>
        </p:txBody>
      </p:sp>
      <p:sp>
        <p:nvSpPr>
          <p:cNvPr id="85006" name="Rectangle 1038"/>
          <p:cNvSpPr>
            <a:spLocks noChangeArrowheads="1"/>
          </p:cNvSpPr>
          <p:nvPr/>
        </p:nvSpPr>
        <p:spPr bwMode="auto">
          <a:xfrm flipV="1">
            <a:off x="1828800" y="5410200"/>
            <a:ext cx="69342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Rectangle 1067"/>
          <p:cNvSpPr>
            <a:spLocks noChangeArrowheads="1"/>
          </p:cNvSpPr>
          <p:nvPr/>
        </p:nvSpPr>
        <p:spPr bwMode="auto">
          <a:xfrm rot="-5400000">
            <a:off x="8324850" y="3162300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6" name="Rectangle 1068"/>
          <p:cNvSpPr>
            <a:spLocks noChangeArrowheads="1"/>
          </p:cNvSpPr>
          <p:nvPr/>
        </p:nvSpPr>
        <p:spPr bwMode="auto">
          <a:xfrm rot="-5400000">
            <a:off x="1712912" y="3162301"/>
            <a:ext cx="612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Ratio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7" name="Text Box 1069"/>
          <p:cNvSpPr txBox="1">
            <a:spLocks noChangeArrowheads="1"/>
          </p:cNvSpPr>
          <p:nvPr/>
        </p:nvSpPr>
        <p:spPr bwMode="auto">
          <a:xfrm>
            <a:off x="6286500" y="1828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85038" name="Line 1070"/>
          <p:cNvSpPr>
            <a:spLocks noChangeShapeType="1"/>
          </p:cNvSpPr>
          <p:nvPr/>
        </p:nvSpPr>
        <p:spPr bwMode="auto">
          <a:xfrm>
            <a:off x="6934200" y="1951037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9" name="Rectangle 1071"/>
          <p:cNvSpPr>
            <a:spLocks noChangeArrowheads="1"/>
          </p:cNvSpPr>
          <p:nvPr/>
        </p:nvSpPr>
        <p:spPr bwMode="auto">
          <a:xfrm>
            <a:off x="6324600" y="32004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10-Day Ratio</a:t>
            </a:r>
          </a:p>
        </p:txBody>
      </p:sp>
      <p:sp>
        <p:nvSpPr>
          <p:cNvPr id="85040" name="Line 1072"/>
          <p:cNvSpPr>
            <a:spLocks noChangeShapeType="1"/>
          </p:cNvSpPr>
          <p:nvPr/>
        </p:nvSpPr>
        <p:spPr bwMode="auto">
          <a:xfrm flipH="1" flipV="1">
            <a:off x="7248525" y="3328419"/>
            <a:ext cx="304800" cy="1682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0"/>
          <p:cNvSpPr txBox="1">
            <a:spLocks noChangeArrowheads="1"/>
          </p:cNvSpPr>
          <p:nvPr/>
        </p:nvSpPr>
        <p:spPr bwMode="auto">
          <a:xfrm>
            <a:off x="2514600" y="43434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13" name="Text Box 124"/>
          <p:cNvSpPr txBox="1">
            <a:spLocks noChangeArrowheads="1"/>
          </p:cNvSpPr>
          <p:nvPr/>
        </p:nvSpPr>
        <p:spPr bwMode="auto">
          <a:xfrm>
            <a:off x="2514600" y="3280794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5" y="1490472"/>
            <a:ext cx="6172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Char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5532"/>
              </p:ext>
            </p:extLst>
          </p:nvPr>
        </p:nvGraphicFramePr>
        <p:xfrm>
          <a:off x="2314575" y="1981200"/>
          <a:ext cx="5991225" cy="309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688D-A8C5-439F-9349-F5E09C774595}" type="slidenum">
              <a:rPr lang="en-US" altLang="en-US"/>
              <a:pPr/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1828800" y="8382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Flow of Funds:  Households</a:t>
            </a:r>
            <a:endParaRPr lang="en-US" altLang="en-US" sz="1800" b="1"/>
          </a:p>
        </p:txBody>
      </p:sp>
      <p:sp>
        <p:nvSpPr>
          <p:cNvPr id="65651" name="Rectangle 115"/>
          <p:cNvSpPr>
            <a:spLocks noChangeArrowheads="1"/>
          </p:cNvSpPr>
          <p:nvPr/>
        </p:nvSpPr>
        <p:spPr bwMode="auto">
          <a:xfrm>
            <a:off x="1790700" y="5562600"/>
            <a:ext cx="6934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Rectangle 132"/>
          <p:cNvSpPr>
            <a:spLocks noChangeArrowheads="1"/>
          </p:cNvSpPr>
          <p:nvPr/>
        </p:nvSpPr>
        <p:spPr bwMode="auto">
          <a:xfrm>
            <a:off x="1752600" y="5562600"/>
            <a:ext cx="6934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74" name="Rectangle 138"/>
          <p:cNvSpPr>
            <a:spLocks noChangeArrowheads="1"/>
          </p:cNvSpPr>
          <p:nvPr/>
        </p:nvSpPr>
        <p:spPr bwMode="auto">
          <a:xfrm>
            <a:off x="1676400" y="1219200"/>
            <a:ext cx="7086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95" name="Line 159"/>
          <p:cNvSpPr>
            <a:spLocks noChangeShapeType="1"/>
          </p:cNvSpPr>
          <p:nvPr/>
        </p:nvSpPr>
        <p:spPr bwMode="auto">
          <a:xfrm>
            <a:off x="4876800" y="22860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96" name="Text Box 160"/>
          <p:cNvSpPr txBox="1">
            <a:spLocks noChangeArrowheads="1"/>
          </p:cNvSpPr>
          <p:nvPr/>
        </p:nvSpPr>
        <p:spPr bwMode="auto">
          <a:xfrm>
            <a:off x="3733800" y="21336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Equity Percent</a:t>
            </a:r>
            <a:endParaRPr lang="en-US" altLang="en-US" sz="2400" dirty="0"/>
          </a:p>
        </p:txBody>
      </p:sp>
      <p:sp>
        <p:nvSpPr>
          <p:cNvPr id="65697" name="Text Box 161"/>
          <p:cNvSpPr txBox="1">
            <a:spLocks noChangeArrowheads="1"/>
          </p:cNvSpPr>
          <p:nvPr/>
        </p:nvSpPr>
        <p:spPr bwMode="auto">
          <a:xfrm>
            <a:off x="5715000" y="4175125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Total Financial Assets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  <p:sp>
        <p:nvSpPr>
          <p:cNvPr id="65698" name="Line 162"/>
          <p:cNvSpPr>
            <a:spLocks noChangeShapeType="1"/>
          </p:cNvSpPr>
          <p:nvPr/>
        </p:nvSpPr>
        <p:spPr bwMode="auto">
          <a:xfrm flipH="1" flipV="1">
            <a:off x="6000750" y="3503422"/>
            <a:ext cx="228600" cy="66852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99" name="Text Box 163"/>
          <p:cNvSpPr txBox="1">
            <a:spLocks noChangeArrowheads="1"/>
          </p:cNvSpPr>
          <p:nvPr/>
        </p:nvSpPr>
        <p:spPr bwMode="auto">
          <a:xfrm rot="-26940394">
            <a:off x="8096250" y="3238500"/>
            <a:ext cx="800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 dirty="0">
                <a:solidFill>
                  <a:srgbClr val="4C4C4C"/>
                </a:solidFill>
              </a:rPr>
              <a:t>Percent</a:t>
            </a:r>
            <a:endParaRPr lang="en-US" altLang="en-US" sz="2400" dirty="0"/>
          </a:p>
        </p:txBody>
      </p:sp>
      <p:sp>
        <p:nvSpPr>
          <p:cNvPr id="65702" name="Text Box 166"/>
          <p:cNvSpPr txBox="1">
            <a:spLocks noChangeArrowheads="1"/>
          </p:cNvSpPr>
          <p:nvPr/>
        </p:nvSpPr>
        <p:spPr bwMode="auto">
          <a:xfrm>
            <a:off x="4572000" y="3632534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  <p:sp>
        <p:nvSpPr>
          <p:cNvPr id="65703" name="Line 167"/>
          <p:cNvSpPr>
            <a:spLocks noChangeShapeType="1"/>
          </p:cNvSpPr>
          <p:nvPr/>
        </p:nvSpPr>
        <p:spPr bwMode="auto">
          <a:xfrm flipV="1">
            <a:off x="5029200" y="3260724"/>
            <a:ext cx="609600" cy="3048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05" name="Text Box 169"/>
          <p:cNvSpPr txBox="1">
            <a:spLocks noChangeArrowheads="1"/>
          </p:cNvSpPr>
          <p:nvPr/>
        </p:nvSpPr>
        <p:spPr bwMode="auto">
          <a:xfrm rot="16200000">
            <a:off x="1715294" y="3071019"/>
            <a:ext cx="760412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 dirty="0">
                <a:solidFill>
                  <a:srgbClr val="4C4C4C"/>
                </a:solidFill>
                <a:latin typeface="Helvetica" pitchFamily="16" charset="0"/>
              </a:rPr>
              <a:t>$Billions</a:t>
            </a:r>
            <a:endParaRPr lang="en-US" altLang="en-US" sz="900" dirty="0">
              <a:solidFill>
                <a:srgbClr val="4C4C4C"/>
              </a:solidFill>
              <a:latin typeface="Helvetica" pitchFamily="16" charset="0"/>
            </a:endParaRPr>
          </a:p>
        </p:txBody>
      </p:sp>
      <p:sp>
        <p:nvSpPr>
          <p:cNvPr id="65706" name="Rectangle 170"/>
          <p:cNvSpPr>
            <a:spLocks noChangeArrowheads="1"/>
          </p:cNvSpPr>
          <p:nvPr/>
        </p:nvSpPr>
        <p:spPr bwMode="auto">
          <a:xfrm>
            <a:off x="1905000" y="1219200"/>
            <a:ext cx="8382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8" y="1444752"/>
            <a:ext cx="6345936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8802-BA25-4575-9754-2CF33D386C93}" type="slidenum">
              <a:rPr lang="en-US" altLang="en-US"/>
              <a:pPr/>
              <a:t>20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4997" name="Text Box 1029"/>
          <p:cNvSpPr txBox="1">
            <a:spLocks noChangeArrowheads="1"/>
          </p:cNvSpPr>
          <p:nvPr/>
        </p:nvSpPr>
        <p:spPr bwMode="auto">
          <a:xfrm>
            <a:off x="1828800" y="8382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ISE 10-Day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Equity Put/Call </a:t>
            </a:r>
            <a:r>
              <a:rPr lang="en-US" altLang="en-US" sz="1800" b="1" dirty="0">
                <a:solidFill>
                  <a:schemeClr val="accent2"/>
                </a:solidFill>
              </a:rPr>
              <a:t>Ratio</a:t>
            </a:r>
            <a:endParaRPr lang="en-US" altLang="en-US" dirty="0"/>
          </a:p>
        </p:txBody>
      </p:sp>
      <p:sp>
        <p:nvSpPr>
          <p:cNvPr id="85006" name="Rectangle 1038"/>
          <p:cNvSpPr>
            <a:spLocks noChangeArrowheads="1"/>
          </p:cNvSpPr>
          <p:nvPr/>
        </p:nvSpPr>
        <p:spPr bwMode="auto">
          <a:xfrm flipV="1">
            <a:off x="1828800" y="5410200"/>
            <a:ext cx="69342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Rectangle 1067"/>
          <p:cNvSpPr>
            <a:spLocks noChangeArrowheads="1"/>
          </p:cNvSpPr>
          <p:nvPr/>
        </p:nvSpPr>
        <p:spPr bwMode="auto">
          <a:xfrm rot="-5400000">
            <a:off x="8324850" y="3162300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6" name="Rectangle 1068"/>
          <p:cNvSpPr>
            <a:spLocks noChangeArrowheads="1"/>
          </p:cNvSpPr>
          <p:nvPr/>
        </p:nvSpPr>
        <p:spPr bwMode="auto">
          <a:xfrm rot="-5400000">
            <a:off x="1712912" y="3162301"/>
            <a:ext cx="612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Ratio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7" name="Text Box 1069"/>
          <p:cNvSpPr txBox="1">
            <a:spLocks noChangeArrowheads="1"/>
          </p:cNvSpPr>
          <p:nvPr/>
        </p:nvSpPr>
        <p:spPr bwMode="auto">
          <a:xfrm>
            <a:off x="6286500" y="1828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85038" name="Line 1070"/>
          <p:cNvSpPr>
            <a:spLocks noChangeShapeType="1"/>
          </p:cNvSpPr>
          <p:nvPr/>
        </p:nvSpPr>
        <p:spPr bwMode="auto">
          <a:xfrm>
            <a:off x="6934200" y="1951037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9" name="Rectangle 1071"/>
          <p:cNvSpPr>
            <a:spLocks noChangeArrowheads="1"/>
          </p:cNvSpPr>
          <p:nvPr/>
        </p:nvSpPr>
        <p:spPr bwMode="auto">
          <a:xfrm>
            <a:off x="6248400" y="29718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10-Day Ratio</a:t>
            </a:r>
          </a:p>
        </p:txBody>
      </p:sp>
      <p:sp>
        <p:nvSpPr>
          <p:cNvPr id="85040" name="Line 1072"/>
          <p:cNvSpPr>
            <a:spLocks noChangeShapeType="1"/>
          </p:cNvSpPr>
          <p:nvPr/>
        </p:nvSpPr>
        <p:spPr bwMode="auto">
          <a:xfrm flipH="1" flipV="1">
            <a:off x="7162800" y="3116829"/>
            <a:ext cx="304800" cy="9944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0"/>
          <p:cNvSpPr txBox="1">
            <a:spLocks noChangeArrowheads="1"/>
          </p:cNvSpPr>
          <p:nvPr/>
        </p:nvSpPr>
        <p:spPr bwMode="auto">
          <a:xfrm>
            <a:off x="2514600" y="455612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15" name="Text Box 124"/>
          <p:cNvSpPr txBox="1">
            <a:spLocks noChangeArrowheads="1"/>
          </p:cNvSpPr>
          <p:nvPr/>
        </p:nvSpPr>
        <p:spPr bwMode="auto">
          <a:xfrm>
            <a:off x="2514600" y="356552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0932"/>
              </p:ext>
            </p:extLst>
          </p:nvPr>
        </p:nvGraphicFramePr>
        <p:xfrm>
          <a:off x="2184162" y="1413516"/>
          <a:ext cx="6248400" cy="394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Worksheet" r:id="rId3" imgW="8677359" imgH="6296070" progId="Excel.Sheet.8">
                  <p:link updateAutomatic="1"/>
                </p:oleObj>
              </mc:Choice>
              <mc:Fallback>
                <p:oleObj name="Worksheet" r:id="rId3" imgW="8677359" imgH="62960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4162" y="1413516"/>
                        <a:ext cx="6248400" cy="3948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8802-BA25-4575-9754-2CF33D386C93}" type="slidenum">
              <a:rPr lang="en-US" altLang="en-US"/>
              <a:pPr/>
              <a:t>21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4997" name="Text Box 1029"/>
          <p:cNvSpPr txBox="1">
            <a:spLocks noChangeArrowheads="1"/>
          </p:cNvSpPr>
          <p:nvPr/>
        </p:nvSpPr>
        <p:spPr bwMode="auto">
          <a:xfrm>
            <a:off x="1828800" y="8382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CBOE </a:t>
            </a:r>
            <a:r>
              <a:rPr lang="en-US" altLang="en-US" sz="1800" b="1" dirty="0">
                <a:solidFill>
                  <a:schemeClr val="accent2"/>
                </a:solidFill>
              </a:rPr>
              <a:t>10-Day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Index Put/Call </a:t>
            </a:r>
            <a:r>
              <a:rPr lang="en-US" altLang="en-US" sz="1800" b="1" dirty="0">
                <a:solidFill>
                  <a:schemeClr val="accent2"/>
                </a:solidFill>
              </a:rPr>
              <a:t>Ratio</a:t>
            </a:r>
            <a:endParaRPr lang="en-US" altLang="en-US" dirty="0"/>
          </a:p>
        </p:txBody>
      </p:sp>
      <p:sp>
        <p:nvSpPr>
          <p:cNvPr id="85006" name="Rectangle 1038"/>
          <p:cNvSpPr>
            <a:spLocks noChangeArrowheads="1"/>
          </p:cNvSpPr>
          <p:nvPr/>
        </p:nvSpPr>
        <p:spPr bwMode="auto">
          <a:xfrm flipV="1">
            <a:off x="1828800" y="5410200"/>
            <a:ext cx="69342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Rectangle 1067"/>
          <p:cNvSpPr>
            <a:spLocks noChangeArrowheads="1"/>
          </p:cNvSpPr>
          <p:nvPr/>
        </p:nvSpPr>
        <p:spPr bwMode="auto">
          <a:xfrm rot="-5400000">
            <a:off x="8324850" y="3162300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6" name="Rectangle 1068"/>
          <p:cNvSpPr>
            <a:spLocks noChangeArrowheads="1"/>
          </p:cNvSpPr>
          <p:nvPr/>
        </p:nvSpPr>
        <p:spPr bwMode="auto">
          <a:xfrm rot="-5400000">
            <a:off x="1712912" y="3162301"/>
            <a:ext cx="612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Ratio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7" name="Text Box 1069"/>
          <p:cNvSpPr txBox="1">
            <a:spLocks noChangeArrowheads="1"/>
          </p:cNvSpPr>
          <p:nvPr/>
        </p:nvSpPr>
        <p:spPr bwMode="auto">
          <a:xfrm>
            <a:off x="5981700" y="1828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85038" name="Line 1070"/>
          <p:cNvSpPr>
            <a:spLocks noChangeShapeType="1"/>
          </p:cNvSpPr>
          <p:nvPr/>
        </p:nvSpPr>
        <p:spPr bwMode="auto">
          <a:xfrm>
            <a:off x="6629400" y="1951037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9" name="Rectangle 1071"/>
          <p:cNvSpPr>
            <a:spLocks noChangeArrowheads="1"/>
          </p:cNvSpPr>
          <p:nvPr/>
        </p:nvSpPr>
        <p:spPr bwMode="auto">
          <a:xfrm>
            <a:off x="5486400" y="326072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10-Day Ratio</a:t>
            </a:r>
          </a:p>
        </p:txBody>
      </p:sp>
      <p:sp>
        <p:nvSpPr>
          <p:cNvPr id="85040" name="Line 1072"/>
          <p:cNvSpPr>
            <a:spLocks noChangeShapeType="1"/>
          </p:cNvSpPr>
          <p:nvPr/>
        </p:nvSpPr>
        <p:spPr bwMode="auto">
          <a:xfrm flipV="1">
            <a:off x="5105400" y="3413125"/>
            <a:ext cx="381000" cy="1682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0"/>
          <p:cNvSpPr txBox="1">
            <a:spLocks noChangeArrowheads="1"/>
          </p:cNvSpPr>
          <p:nvPr/>
        </p:nvSpPr>
        <p:spPr bwMode="auto">
          <a:xfrm>
            <a:off x="2514600" y="455612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15" name="Text Box 124"/>
          <p:cNvSpPr txBox="1">
            <a:spLocks noChangeArrowheads="1"/>
          </p:cNvSpPr>
          <p:nvPr/>
        </p:nvSpPr>
        <p:spPr bwMode="auto">
          <a:xfrm>
            <a:off x="2514600" y="348932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7557"/>
              </p:ext>
            </p:extLst>
          </p:nvPr>
        </p:nvGraphicFramePr>
        <p:xfrm>
          <a:off x="2159237" y="1487066"/>
          <a:ext cx="6290417" cy="384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8677359" imgH="6296070" progId="Excel.Sheet.8">
                  <p:link updateAutomatic="1"/>
                </p:oleObj>
              </mc:Choice>
              <mc:Fallback>
                <p:oleObj name="Worksheet" r:id="rId3" imgW="8677359" imgH="62960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237" y="1487066"/>
                        <a:ext cx="6290417" cy="3845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8802-BA25-4575-9754-2CF33D386C93}" type="slidenum">
              <a:rPr lang="en-US" altLang="en-US"/>
              <a:pPr/>
              <a:t>22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4997" name="Text Box 1029"/>
          <p:cNvSpPr txBox="1">
            <a:spLocks noChangeArrowheads="1"/>
          </p:cNvSpPr>
          <p:nvPr/>
        </p:nvSpPr>
        <p:spPr bwMode="auto">
          <a:xfrm>
            <a:off x="1828800" y="8382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CBOE </a:t>
            </a:r>
            <a:r>
              <a:rPr lang="en-US" altLang="en-US" sz="1800" b="1" dirty="0">
                <a:solidFill>
                  <a:schemeClr val="accent2"/>
                </a:solidFill>
              </a:rPr>
              <a:t>10-Day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Equity Put/Call </a:t>
            </a:r>
            <a:r>
              <a:rPr lang="en-US" altLang="en-US" sz="1800" b="1" dirty="0">
                <a:solidFill>
                  <a:schemeClr val="accent2"/>
                </a:solidFill>
              </a:rPr>
              <a:t>Ratio</a:t>
            </a:r>
            <a:endParaRPr lang="en-US" altLang="en-US" dirty="0"/>
          </a:p>
        </p:txBody>
      </p:sp>
      <p:sp>
        <p:nvSpPr>
          <p:cNvPr id="85006" name="Rectangle 1038"/>
          <p:cNvSpPr>
            <a:spLocks noChangeArrowheads="1"/>
          </p:cNvSpPr>
          <p:nvPr/>
        </p:nvSpPr>
        <p:spPr bwMode="auto">
          <a:xfrm flipV="1">
            <a:off x="1828800" y="5410200"/>
            <a:ext cx="69342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Rectangle 1067"/>
          <p:cNvSpPr>
            <a:spLocks noChangeArrowheads="1"/>
          </p:cNvSpPr>
          <p:nvPr/>
        </p:nvSpPr>
        <p:spPr bwMode="auto">
          <a:xfrm rot="-5400000">
            <a:off x="8324850" y="3162300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6" name="Rectangle 1068"/>
          <p:cNvSpPr>
            <a:spLocks noChangeArrowheads="1"/>
          </p:cNvSpPr>
          <p:nvPr/>
        </p:nvSpPr>
        <p:spPr bwMode="auto">
          <a:xfrm rot="-5400000">
            <a:off x="1712912" y="3162301"/>
            <a:ext cx="612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Ratio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85037" name="Text Box 1069"/>
          <p:cNvSpPr txBox="1">
            <a:spLocks noChangeArrowheads="1"/>
          </p:cNvSpPr>
          <p:nvPr/>
        </p:nvSpPr>
        <p:spPr bwMode="auto">
          <a:xfrm>
            <a:off x="5981700" y="1782763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85038" name="Line 1070"/>
          <p:cNvSpPr>
            <a:spLocks noChangeShapeType="1"/>
          </p:cNvSpPr>
          <p:nvPr/>
        </p:nvSpPr>
        <p:spPr bwMode="auto">
          <a:xfrm>
            <a:off x="6629400" y="1905000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9" name="Rectangle 1071"/>
          <p:cNvSpPr>
            <a:spLocks noChangeArrowheads="1"/>
          </p:cNvSpPr>
          <p:nvPr/>
        </p:nvSpPr>
        <p:spPr bwMode="auto">
          <a:xfrm>
            <a:off x="5486400" y="334486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10-Day Ratio</a:t>
            </a:r>
          </a:p>
        </p:txBody>
      </p:sp>
      <p:sp>
        <p:nvSpPr>
          <p:cNvPr id="85040" name="Line 1072"/>
          <p:cNvSpPr>
            <a:spLocks noChangeShapeType="1"/>
          </p:cNvSpPr>
          <p:nvPr/>
        </p:nvSpPr>
        <p:spPr bwMode="auto">
          <a:xfrm flipV="1">
            <a:off x="5133975" y="3489325"/>
            <a:ext cx="381000" cy="1682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0"/>
          <p:cNvSpPr txBox="1">
            <a:spLocks noChangeArrowheads="1"/>
          </p:cNvSpPr>
          <p:nvPr/>
        </p:nvSpPr>
        <p:spPr bwMode="auto">
          <a:xfrm>
            <a:off x="2514600" y="44958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15" name="Text Box 124"/>
          <p:cNvSpPr txBox="1">
            <a:spLocks noChangeArrowheads="1"/>
          </p:cNvSpPr>
          <p:nvPr/>
        </p:nvSpPr>
        <p:spPr bwMode="auto">
          <a:xfrm>
            <a:off x="2514600" y="3794125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1" y="1426717"/>
            <a:ext cx="6398341" cy="421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844DC-0D49-4E9C-BDBE-7679690F526B}" type="slidenum">
              <a:rPr lang="en-US" altLang="en-US"/>
              <a:pPr/>
              <a:t>23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828800" y="685800"/>
            <a:ext cx="6781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Options Clearing Corp. (OCC) Equity Options 		Premium Put/Call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Ratio (with Bull/Bear Line)</a:t>
            </a:r>
            <a:endParaRPr lang="en-US" altLang="en-US" sz="2400" dirty="0"/>
          </a:p>
        </p:txBody>
      </p:sp>
      <p:sp>
        <p:nvSpPr>
          <p:cNvPr id="75858" name="Rectangle 82"/>
          <p:cNvSpPr>
            <a:spLocks noChangeArrowheads="1"/>
          </p:cNvSpPr>
          <p:nvPr/>
        </p:nvSpPr>
        <p:spPr bwMode="auto">
          <a:xfrm flipV="1">
            <a:off x="1790700" y="5715000"/>
            <a:ext cx="69723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78" name="Rectangle 102"/>
          <p:cNvSpPr>
            <a:spLocks noChangeArrowheads="1"/>
          </p:cNvSpPr>
          <p:nvPr/>
        </p:nvSpPr>
        <p:spPr bwMode="auto">
          <a:xfrm>
            <a:off x="4800600" y="3200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4-Week 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Moving Average</a:t>
            </a:r>
          </a:p>
        </p:txBody>
      </p:sp>
      <p:sp>
        <p:nvSpPr>
          <p:cNvPr id="75879" name="Line 103"/>
          <p:cNvSpPr>
            <a:spLocks noChangeShapeType="1"/>
          </p:cNvSpPr>
          <p:nvPr/>
        </p:nvSpPr>
        <p:spPr bwMode="auto">
          <a:xfrm flipH="1" flipV="1">
            <a:off x="5410200" y="3581400"/>
            <a:ext cx="609600" cy="4111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" name="Text Box 105"/>
          <p:cNvSpPr txBox="1">
            <a:spLocks noChangeArrowheads="1"/>
          </p:cNvSpPr>
          <p:nvPr/>
        </p:nvSpPr>
        <p:spPr bwMode="auto">
          <a:xfrm>
            <a:off x="3962400" y="3870325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75882" name="Line 106"/>
          <p:cNvSpPr>
            <a:spLocks noChangeShapeType="1"/>
          </p:cNvSpPr>
          <p:nvPr/>
        </p:nvSpPr>
        <p:spPr bwMode="auto">
          <a:xfrm>
            <a:off x="4648200" y="2171700"/>
            <a:ext cx="457200" cy="266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3" name="Text Box 107"/>
          <p:cNvSpPr txBox="1">
            <a:spLocks noChangeArrowheads="1"/>
          </p:cNvSpPr>
          <p:nvPr/>
        </p:nvSpPr>
        <p:spPr bwMode="auto">
          <a:xfrm>
            <a:off x="4267200" y="19431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75885" name="Text Box 109"/>
          <p:cNvSpPr txBox="1">
            <a:spLocks noChangeArrowheads="1"/>
          </p:cNvSpPr>
          <p:nvPr/>
        </p:nvSpPr>
        <p:spPr bwMode="auto">
          <a:xfrm>
            <a:off x="2895600" y="47244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75886" name="Rectangle 110"/>
          <p:cNvSpPr>
            <a:spLocks noChangeArrowheads="1"/>
          </p:cNvSpPr>
          <p:nvPr/>
        </p:nvSpPr>
        <p:spPr bwMode="auto">
          <a:xfrm rot="-5400000">
            <a:off x="8323263" y="3084513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latin typeface="Helvetica" pitchFamily="16" charset="0"/>
              </a:rPr>
              <a:t>Index</a:t>
            </a:r>
            <a:endParaRPr lang="en-US" altLang="en-US"/>
          </a:p>
        </p:txBody>
      </p:sp>
      <p:sp>
        <p:nvSpPr>
          <p:cNvPr id="75887" name="Rectangle 111"/>
          <p:cNvSpPr>
            <a:spLocks noChangeArrowheads="1"/>
          </p:cNvSpPr>
          <p:nvPr/>
        </p:nvSpPr>
        <p:spPr bwMode="auto">
          <a:xfrm rot="-5474832">
            <a:off x="1784350" y="2989263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Ratio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43" y="1493837"/>
            <a:ext cx="6393220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55C78-7985-4DE1-8290-04F70A038353}" type="slidenum">
              <a:rPr lang="en-US" altLang="en-US"/>
              <a:pPr/>
              <a:t>24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828800" y="609600"/>
            <a:ext cx="6781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Options Clearing Corp. (OCC) Index Options 		Premium Put/Call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Ratio (with Bull/Bear lines)</a:t>
            </a:r>
            <a:endParaRPr lang="en-US" altLang="en-US" sz="2400" dirty="0"/>
          </a:p>
        </p:txBody>
      </p:sp>
      <p:sp>
        <p:nvSpPr>
          <p:cNvPr id="76872" name="Rectangle 72"/>
          <p:cNvSpPr>
            <a:spLocks noChangeArrowheads="1"/>
          </p:cNvSpPr>
          <p:nvPr/>
        </p:nvSpPr>
        <p:spPr bwMode="auto">
          <a:xfrm>
            <a:off x="1790700" y="5867400"/>
            <a:ext cx="6934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2" name="Text Box 82"/>
          <p:cNvSpPr txBox="1">
            <a:spLocks noChangeArrowheads="1"/>
          </p:cNvSpPr>
          <p:nvPr/>
        </p:nvSpPr>
        <p:spPr bwMode="auto">
          <a:xfrm>
            <a:off x="4800600" y="3033010"/>
            <a:ext cx="68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4-Wk. Moving Average</a:t>
            </a:r>
            <a:endParaRPr lang="en-US" altLang="en-US" dirty="0"/>
          </a:p>
        </p:txBody>
      </p:sp>
      <p:sp>
        <p:nvSpPr>
          <p:cNvPr id="76883" name="Line 83"/>
          <p:cNvSpPr>
            <a:spLocks noChangeShapeType="1"/>
          </p:cNvSpPr>
          <p:nvPr/>
        </p:nvSpPr>
        <p:spPr bwMode="auto">
          <a:xfrm>
            <a:off x="5410200" y="3276600"/>
            <a:ext cx="381000" cy="31040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4" name="Text Box 84"/>
          <p:cNvSpPr txBox="1">
            <a:spLocks noChangeArrowheads="1"/>
          </p:cNvSpPr>
          <p:nvPr/>
        </p:nvSpPr>
        <p:spPr bwMode="auto">
          <a:xfrm>
            <a:off x="6381750" y="1905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S&amp;P 500</a:t>
            </a:r>
            <a:endParaRPr lang="en-US" altLang="en-US"/>
          </a:p>
        </p:txBody>
      </p:sp>
      <p:sp>
        <p:nvSpPr>
          <p:cNvPr id="76885" name="Line 85"/>
          <p:cNvSpPr>
            <a:spLocks noChangeShapeType="1"/>
          </p:cNvSpPr>
          <p:nvPr/>
        </p:nvSpPr>
        <p:spPr bwMode="auto">
          <a:xfrm>
            <a:off x="6838950" y="219075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7" name="Text Box 87"/>
          <p:cNvSpPr txBox="1">
            <a:spLocks noChangeArrowheads="1"/>
          </p:cNvSpPr>
          <p:nvPr/>
        </p:nvSpPr>
        <p:spPr bwMode="auto">
          <a:xfrm>
            <a:off x="3048000" y="4632325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dirty="0"/>
          </a:p>
        </p:txBody>
      </p:sp>
      <p:sp>
        <p:nvSpPr>
          <p:cNvPr id="76889" name="Text Box 89"/>
          <p:cNvSpPr txBox="1">
            <a:spLocks noChangeArrowheads="1"/>
          </p:cNvSpPr>
          <p:nvPr/>
        </p:nvSpPr>
        <p:spPr bwMode="auto">
          <a:xfrm>
            <a:off x="4038600" y="37179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336633"/>
                </a:solidFill>
              </a:rPr>
              <a:t>Bullish</a:t>
            </a:r>
            <a:endParaRPr lang="en-US" altLang="en-US" dirty="0"/>
          </a:p>
        </p:txBody>
      </p:sp>
      <p:sp>
        <p:nvSpPr>
          <p:cNvPr id="76890" name="Rectangle 90"/>
          <p:cNvSpPr>
            <a:spLocks noChangeArrowheads="1"/>
          </p:cNvSpPr>
          <p:nvPr/>
        </p:nvSpPr>
        <p:spPr bwMode="auto">
          <a:xfrm rot="-5400000">
            <a:off x="8380413" y="3330575"/>
            <a:ext cx="495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/>
          </a:p>
        </p:txBody>
      </p:sp>
      <p:sp>
        <p:nvSpPr>
          <p:cNvPr id="76891" name="Rectangle 91"/>
          <p:cNvSpPr>
            <a:spLocks noChangeArrowheads="1"/>
          </p:cNvSpPr>
          <p:nvPr/>
        </p:nvSpPr>
        <p:spPr bwMode="auto">
          <a:xfrm rot="-5474832">
            <a:off x="1781175" y="3235325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Ratio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8" y="1426464"/>
            <a:ext cx="6428232" cy="40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4334-BA53-4AF4-BE0F-F7BD8E1BC266}" type="slidenum">
              <a:rPr lang="en-US" altLang="en-US"/>
              <a:pPr/>
              <a:t>25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828800" y="8382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Consensus Inc. Bullish Percentage:  Equities</a:t>
            </a:r>
          </a:p>
        </p:txBody>
      </p: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1790700" y="5562600"/>
            <a:ext cx="6934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07" name="Text Box 99"/>
          <p:cNvSpPr txBox="1">
            <a:spLocks noChangeArrowheads="1"/>
          </p:cNvSpPr>
          <p:nvPr/>
        </p:nvSpPr>
        <p:spPr bwMode="auto">
          <a:xfrm>
            <a:off x="3276600" y="35655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dirty="0"/>
          </a:p>
        </p:txBody>
      </p:sp>
      <p:sp>
        <p:nvSpPr>
          <p:cNvPr id="94308" name="Line 100"/>
          <p:cNvSpPr>
            <a:spLocks noChangeShapeType="1"/>
          </p:cNvSpPr>
          <p:nvPr/>
        </p:nvSpPr>
        <p:spPr bwMode="auto">
          <a:xfrm flipH="1">
            <a:off x="3352800" y="20574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09" name="Text Box 101"/>
          <p:cNvSpPr txBox="1">
            <a:spLocks noChangeArrowheads="1"/>
          </p:cNvSpPr>
          <p:nvPr/>
        </p:nvSpPr>
        <p:spPr bwMode="auto">
          <a:xfrm>
            <a:off x="3505200" y="1905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94311" name="Text Box 103"/>
          <p:cNvSpPr txBox="1">
            <a:spLocks noChangeArrowheads="1"/>
          </p:cNvSpPr>
          <p:nvPr/>
        </p:nvSpPr>
        <p:spPr bwMode="auto">
          <a:xfrm flipH="1">
            <a:off x="4876800" y="4479925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dirty="0">
              <a:solidFill>
                <a:srgbClr val="669966"/>
              </a:solidFill>
            </a:endParaRPr>
          </a:p>
        </p:txBody>
      </p:sp>
      <p:sp>
        <p:nvSpPr>
          <p:cNvPr id="94312" name="Text Box 104"/>
          <p:cNvSpPr txBox="1">
            <a:spLocks noChangeArrowheads="1"/>
          </p:cNvSpPr>
          <p:nvPr/>
        </p:nvSpPr>
        <p:spPr bwMode="auto">
          <a:xfrm>
            <a:off x="6324600" y="3103563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4-Week Moving Average</a:t>
            </a:r>
            <a:endParaRPr lang="en-US" altLang="en-US" dirty="0"/>
          </a:p>
        </p:txBody>
      </p:sp>
      <p:sp>
        <p:nvSpPr>
          <p:cNvPr id="94313" name="Line 105"/>
          <p:cNvSpPr>
            <a:spLocks noChangeShapeType="1"/>
          </p:cNvSpPr>
          <p:nvPr/>
        </p:nvSpPr>
        <p:spPr bwMode="auto">
          <a:xfrm flipH="1">
            <a:off x="6924675" y="3341688"/>
            <a:ext cx="304800" cy="190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Text Box 106"/>
          <p:cNvSpPr txBox="1">
            <a:spLocks noChangeArrowheads="1"/>
          </p:cNvSpPr>
          <p:nvPr/>
        </p:nvSpPr>
        <p:spPr bwMode="auto">
          <a:xfrm rot="-5400000">
            <a:off x="8229600" y="32385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 dirty="0">
                <a:latin typeface="Helvetica" pitchFamily="16" charset="0"/>
              </a:rPr>
              <a:t>Index</a:t>
            </a:r>
          </a:p>
        </p:txBody>
      </p:sp>
      <p:sp>
        <p:nvSpPr>
          <p:cNvPr id="94315" name="Text Box 107"/>
          <p:cNvSpPr txBox="1">
            <a:spLocks noChangeArrowheads="1"/>
          </p:cNvSpPr>
          <p:nvPr/>
        </p:nvSpPr>
        <p:spPr bwMode="auto">
          <a:xfrm rot="-5400000">
            <a:off x="1638300" y="323532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Helvetica" pitchFamily="16" charset="0"/>
              </a:rPr>
              <a:t>Percent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54217"/>
              </p:ext>
            </p:extLst>
          </p:nvPr>
        </p:nvGraphicFramePr>
        <p:xfrm>
          <a:off x="2162175" y="1414463"/>
          <a:ext cx="6324600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3" imgW="8763135" imgH="6391175" progId="Excel.Sheet.8">
                  <p:link updateAutomatic="1"/>
                </p:oleObj>
              </mc:Choice>
              <mc:Fallback>
                <p:oleObj name="Worksheet" r:id="rId3" imgW="8763135" imgH="639117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175" y="1414463"/>
                        <a:ext cx="6324600" cy="411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4334-BA53-4AF4-BE0F-F7BD8E1BC266}" type="slidenum">
              <a:rPr lang="en-US" altLang="en-US"/>
              <a:pPr/>
              <a:t>26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828800" y="8382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Market Vane </a:t>
            </a:r>
            <a:r>
              <a:rPr lang="en-US" altLang="en-US" sz="1800" b="1" dirty="0">
                <a:solidFill>
                  <a:schemeClr val="accent2"/>
                </a:solidFill>
              </a:rPr>
              <a:t>Bullish Percentage:  Equities</a:t>
            </a:r>
          </a:p>
        </p:txBody>
      </p: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1790700" y="5562600"/>
            <a:ext cx="6934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07" name="Text Box 99"/>
          <p:cNvSpPr txBox="1">
            <a:spLocks noChangeArrowheads="1"/>
          </p:cNvSpPr>
          <p:nvPr/>
        </p:nvSpPr>
        <p:spPr bwMode="auto">
          <a:xfrm>
            <a:off x="3048000" y="348932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dirty="0"/>
          </a:p>
        </p:txBody>
      </p:sp>
      <p:sp>
        <p:nvSpPr>
          <p:cNvPr id="94308" name="Line 100"/>
          <p:cNvSpPr>
            <a:spLocks noChangeShapeType="1"/>
          </p:cNvSpPr>
          <p:nvPr/>
        </p:nvSpPr>
        <p:spPr bwMode="auto">
          <a:xfrm flipH="1">
            <a:off x="3352800" y="20574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09" name="Text Box 101"/>
          <p:cNvSpPr txBox="1">
            <a:spLocks noChangeArrowheads="1"/>
          </p:cNvSpPr>
          <p:nvPr/>
        </p:nvSpPr>
        <p:spPr bwMode="auto">
          <a:xfrm>
            <a:off x="3505200" y="1905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94311" name="Text Box 103"/>
          <p:cNvSpPr txBox="1">
            <a:spLocks noChangeArrowheads="1"/>
          </p:cNvSpPr>
          <p:nvPr/>
        </p:nvSpPr>
        <p:spPr bwMode="auto">
          <a:xfrm flipH="1">
            <a:off x="3065756" y="4403725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dirty="0">
              <a:solidFill>
                <a:srgbClr val="669966"/>
              </a:solidFill>
            </a:endParaRPr>
          </a:p>
        </p:txBody>
      </p:sp>
      <p:sp>
        <p:nvSpPr>
          <p:cNvPr id="94312" name="Text Box 104"/>
          <p:cNvSpPr txBox="1">
            <a:spLocks noChangeArrowheads="1"/>
          </p:cNvSpPr>
          <p:nvPr/>
        </p:nvSpPr>
        <p:spPr bwMode="auto">
          <a:xfrm>
            <a:off x="6172200" y="32766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4-Week Moving Average</a:t>
            </a:r>
            <a:endParaRPr lang="en-US" altLang="en-US" dirty="0"/>
          </a:p>
        </p:txBody>
      </p:sp>
      <p:sp>
        <p:nvSpPr>
          <p:cNvPr id="94313" name="Line 105"/>
          <p:cNvSpPr>
            <a:spLocks noChangeShapeType="1"/>
          </p:cNvSpPr>
          <p:nvPr/>
        </p:nvSpPr>
        <p:spPr bwMode="auto">
          <a:xfrm flipH="1">
            <a:off x="6781800" y="3489324"/>
            <a:ext cx="266700" cy="3968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Text Box 106"/>
          <p:cNvSpPr txBox="1">
            <a:spLocks noChangeArrowheads="1"/>
          </p:cNvSpPr>
          <p:nvPr/>
        </p:nvSpPr>
        <p:spPr bwMode="auto">
          <a:xfrm rot="-5400000">
            <a:off x="8229600" y="32385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 dirty="0">
                <a:latin typeface="Helvetica" pitchFamily="16" charset="0"/>
              </a:rPr>
              <a:t>Index</a:t>
            </a:r>
          </a:p>
        </p:txBody>
      </p:sp>
      <p:sp>
        <p:nvSpPr>
          <p:cNvPr id="94315" name="Text Box 107"/>
          <p:cNvSpPr txBox="1">
            <a:spLocks noChangeArrowheads="1"/>
          </p:cNvSpPr>
          <p:nvPr/>
        </p:nvSpPr>
        <p:spPr bwMode="auto">
          <a:xfrm rot="-5400000">
            <a:off x="1638300" y="323532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Helvetica" pitchFamily="16" charset="0"/>
              </a:rPr>
              <a:t>Percent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9" y="1438274"/>
            <a:ext cx="6258244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07623-0092-4F75-B386-392F14F32479}" type="slidenum">
              <a:rPr lang="en-US" altLang="en-US"/>
              <a:pPr/>
              <a:t>27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828800" y="838200"/>
            <a:ext cx="6934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Bull/Bear Ratio </a:t>
            </a:r>
            <a:r>
              <a:rPr lang="en-US" altLang="en-US" sz="1800" b="1" dirty="0">
                <a:solidFill>
                  <a:schemeClr val="accent2"/>
                </a:solidFill>
              </a:rPr>
              <a:t>from Investor’s Intelligence</a:t>
            </a:r>
            <a:endParaRPr lang="en-US" altLang="en-US" sz="2400" dirty="0"/>
          </a:p>
        </p:txBody>
      </p:sp>
      <p:sp>
        <p:nvSpPr>
          <p:cNvPr id="78919" name="Text Box 71"/>
          <p:cNvSpPr txBox="1">
            <a:spLocks noChangeArrowheads="1"/>
          </p:cNvSpPr>
          <p:nvPr/>
        </p:nvSpPr>
        <p:spPr bwMode="auto">
          <a:xfrm rot="-5400000">
            <a:off x="1715293" y="3005932"/>
            <a:ext cx="608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 sz="900" b="1">
              <a:latin typeface="Helvetica" pitchFamily="16" charset="0"/>
            </a:endParaRPr>
          </a:p>
        </p:txBody>
      </p:sp>
      <p:sp>
        <p:nvSpPr>
          <p:cNvPr id="78921" name="Text Box 73"/>
          <p:cNvSpPr txBox="1">
            <a:spLocks noChangeArrowheads="1"/>
          </p:cNvSpPr>
          <p:nvPr/>
        </p:nvSpPr>
        <p:spPr bwMode="auto">
          <a:xfrm>
            <a:off x="2590800" y="3565525"/>
            <a:ext cx="800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78922" name="Text Box 74"/>
          <p:cNvSpPr txBox="1">
            <a:spLocks noChangeArrowheads="1"/>
          </p:cNvSpPr>
          <p:nvPr/>
        </p:nvSpPr>
        <p:spPr bwMode="auto">
          <a:xfrm>
            <a:off x="6781800" y="1965325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78923" name="Line 75"/>
          <p:cNvSpPr>
            <a:spLocks noChangeShapeType="1"/>
          </p:cNvSpPr>
          <p:nvPr/>
        </p:nvSpPr>
        <p:spPr bwMode="auto">
          <a:xfrm flipH="1">
            <a:off x="6619875" y="2106612"/>
            <a:ext cx="228600" cy="1682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27" name="Text Box 79"/>
          <p:cNvSpPr txBox="1">
            <a:spLocks noChangeArrowheads="1"/>
          </p:cNvSpPr>
          <p:nvPr/>
        </p:nvSpPr>
        <p:spPr bwMode="auto">
          <a:xfrm>
            <a:off x="4343400" y="4648200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78928" name="Text Box 80"/>
          <p:cNvSpPr txBox="1">
            <a:spLocks noChangeArrowheads="1"/>
          </p:cNvSpPr>
          <p:nvPr/>
        </p:nvSpPr>
        <p:spPr bwMode="auto">
          <a:xfrm>
            <a:off x="5867400" y="3032125"/>
            <a:ext cx="68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4-Week Moving Average</a:t>
            </a:r>
            <a:endParaRPr lang="en-US" altLang="en-US"/>
          </a:p>
        </p:txBody>
      </p:sp>
      <p:sp>
        <p:nvSpPr>
          <p:cNvPr id="78929" name="Line 81"/>
          <p:cNvSpPr>
            <a:spLocks noChangeShapeType="1"/>
          </p:cNvSpPr>
          <p:nvPr/>
        </p:nvSpPr>
        <p:spPr bwMode="auto">
          <a:xfrm flipV="1">
            <a:off x="5524500" y="3326607"/>
            <a:ext cx="342900" cy="19526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30" name="Rectangle 82"/>
          <p:cNvSpPr>
            <a:spLocks noChangeArrowheads="1"/>
          </p:cNvSpPr>
          <p:nvPr/>
        </p:nvSpPr>
        <p:spPr bwMode="auto">
          <a:xfrm>
            <a:off x="1752600" y="5410200"/>
            <a:ext cx="70866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32" name="Text Box 84"/>
          <p:cNvSpPr txBox="1">
            <a:spLocks noChangeArrowheads="1"/>
          </p:cNvSpPr>
          <p:nvPr/>
        </p:nvSpPr>
        <p:spPr bwMode="auto">
          <a:xfrm rot="-5400000">
            <a:off x="8113713" y="3084513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Percent</a:t>
            </a:r>
            <a:endParaRPr lang="en-US" altLang="en-US" sz="900" b="1">
              <a:latin typeface="Helvetica" pitchFamily="1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436686"/>
            <a:ext cx="6413500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3FF3-2F84-4BF8-A2C7-D7A544188138}" type="slidenum">
              <a:rPr lang="en-US" altLang="en-US"/>
              <a:pPr/>
              <a:t>28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828800" y="685800"/>
            <a:ext cx="69342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Bull/Bear Ratio from American </a:t>
            </a:r>
            <a:r>
              <a:rPr lang="en-US" altLang="en-US" sz="1800" b="1" dirty="0">
                <a:solidFill>
                  <a:schemeClr val="accent2"/>
                </a:solidFill>
              </a:rPr>
              <a:t>Association of Individual Investors (AAII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)</a:t>
            </a:r>
            <a:endParaRPr lang="en-US" altLang="en-US" sz="2400" dirty="0"/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1790700" y="5715000"/>
            <a:ext cx="69342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 rot="-5400000">
            <a:off x="8191500" y="33147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 sz="900" b="1">
              <a:latin typeface="Helvetica" pitchFamily="16" charset="0"/>
            </a:endParaRPr>
          </a:p>
        </p:txBody>
      </p:sp>
      <p:sp>
        <p:nvSpPr>
          <p:cNvPr id="77881" name="Text Box 57"/>
          <p:cNvSpPr txBox="1">
            <a:spLocks noChangeArrowheads="1"/>
          </p:cNvSpPr>
          <p:nvPr/>
        </p:nvSpPr>
        <p:spPr bwMode="auto">
          <a:xfrm>
            <a:off x="5486400" y="3717925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 flipH="1">
            <a:off x="7239000" y="3581400"/>
            <a:ext cx="2667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Text Box 59"/>
          <p:cNvSpPr txBox="1">
            <a:spLocks noChangeArrowheads="1"/>
          </p:cNvSpPr>
          <p:nvPr/>
        </p:nvSpPr>
        <p:spPr bwMode="auto">
          <a:xfrm>
            <a:off x="7467600" y="3249652"/>
            <a:ext cx="68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4-Week Moving Average</a:t>
            </a:r>
            <a:endParaRPr lang="en-US" altLang="en-US" dirty="0"/>
          </a:p>
        </p:txBody>
      </p:sp>
      <p:sp>
        <p:nvSpPr>
          <p:cNvPr id="77885" name="Text Box 61"/>
          <p:cNvSpPr txBox="1">
            <a:spLocks noChangeArrowheads="1"/>
          </p:cNvSpPr>
          <p:nvPr/>
        </p:nvSpPr>
        <p:spPr bwMode="auto">
          <a:xfrm>
            <a:off x="4495800" y="4953000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77886" name="Text Box 62"/>
          <p:cNvSpPr txBox="1">
            <a:spLocks noChangeArrowheads="1"/>
          </p:cNvSpPr>
          <p:nvPr/>
        </p:nvSpPr>
        <p:spPr bwMode="auto">
          <a:xfrm>
            <a:off x="4114800" y="2286000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77887" name="Line 63"/>
          <p:cNvSpPr>
            <a:spLocks noChangeShapeType="1"/>
          </p:cNvSpPr>
          <p:nvPr/>
        </p:nvSpPr>
        <p:spPr bwMode="auto">
          <a:xfrm flipH="1">
            <a:off x="3867150" y="24384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0" name="Text Box 66"/>
          <p:cNvSpPr txBox="1">
            <a:spLocks noChangeArrowheads="1"/>
          </p:cNvSpPr>
          <p:nvPr/>
        </p:nvSpPr>
        <p:spPr bwMode="auto">
          <a:xfrm rot="-5400000">
            <a:off x="1638300" y="32385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 smtClean="0">
                <a:solidFill>
                  <a:srgbClr val="4C4C4C"/>
                </a:solidFill>
                <a:latin typeface="Helvetica" pitchFamily="16" charset="0"/>
              </a:rPr>
              <a:t>Ratio</a:t>
            </a:r>
            <a:endParaRPr lang="en-US" altLang="en-US" sz="900" b="1" dirty="0">
              <a:latin typeface="Helvetica" pitchFamily="16" charset="0"/>
            </a:endParaRPr>
          </a:p>
        </p:txBody>
      </p:sp>
      <p:sp>
        <p:nvSpPr>
          <p:cNvPr id="77891" name="Rectangle 67"/>
          <p:cNvSpPr>
            <a:spLocks noChangeArrowheads="1"/>
          </p:cNvSpPr>
          <p:nvPr/>
        </p:nvSpPr>
        <p:spPr bwMode="auto">
          <a:xfrm>
            <a:off x="1828800" y="1219200"/>
            <a:ext cx="685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28750"/>
            <a:ext cx="6317731" cy="41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28E6-D2DF-4671-AB7D-CA29E795962F}" type="slidenum">
              <a:rPr lang="en-US" altLang="en-US"/>
              <a:pPr/>
              <a:t>29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828800" y="838200"/>
            <a:ext cx="6629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NYSE Total Short Interest vs. Short Interest Ratio</a:t>
            </a:r>
            <a:endParaRPr lang="en-US" altLang="en-US" sz="2400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1828800" y="5638800"/>
            <a:ext cx="69342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 rot="-5337850">
            <a:off x="8191500" y="30861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Percent</a:t>
            </a:r>
            <a:endParaRPr lang="en-US" altLang="en-US">
              <a:solidFill>
                <a:srgbClr val="4C4C4C"/>
              </a:solidFill>
            </a:endParaRP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 rot="-5400000">
            <a:off x="1409700" y="32385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Billions of Shares</a:t>
            </a:r>
            <a:endParaRPr lang="en-US" altLang="en-US" sz="900">
              <a:latin typeface="Helvetica" pitchFamily="16" charset="0"/>
            </a:endParaRPr>
          </a:p>
        </p:txBody>
      </p:sp>
      <p:sp>
        <p:nvSpPr>
          <p:cNvPr id="79925" name="Rectangle 53"/>
          <p:cNvSpPr>
            <a:spLocks noChangeArrowheads="1"/>
          </p:cNvSpPr>
          <p:nvPr/>
        </p:nvSpPr>
        <p:spPr bwMode="auto">
          <a:xfrm>
            <a:off x="1600200" y="1219200"/>
            <a:ext cx="914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2895600" y="24384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Short Interest Ratio</a:t>
            </a:r>
            <a:endParaRPr lang="en-US" altLang="en-US"/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 flipH="1">
            <a:off x="2895600" y="2667000"/>
            <a:ext cx="3810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3200400" y="4191000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Total Short Interest</a:t>
            </a:r>
            <a:endParaRPr lang="en-US" altLang="en-US"/>
          </a:p>
        </p:txBody>
      </p:sp>
      <p:sp>
        <p:nvSpPr>
          <p:cNvPr id="79929" name="Line 57"/>
          <p:cNvSpPr>
            <a:spLocks noChangeShapeType="1"/>
          </p:cNvSpPr>
          <p:nvPr/>
        </p:nvSpPr>
        <p:spPr bwMode="auto">
          <a:xfrm flipH="1" flipV="1">
            <a:off x="3505200" y="39624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24564"/>
              </p:ext>
            </p:extLst>
          </p:nvPr>
        </p:nvGraphicFramePr>
        <p:xfrm>
          <a:off x="2247900" y="1428750"/>
          <a:ext cx="6095999" cy="418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6886575" y="1762125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19" name="Line 63"/>
          <p:cNvSpPr>
            <a:spLocks noChangeShapeType="1"/>
          </p:cNvSpPr>
          <p:nvPr/>
        </p:nvSpPr>
        <p:spPr bwMode="auto">
          <a:xfrm>
            <a:off x="7515224" y="1885950"/>
            <a:ext cx="409575" cy="571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30" y="1472184"/>
            <a:ext cx="6419088" cy="40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FD40-6849-4659-8F7C-68F154737EE0}" type="slidenum">
              <a:rPr lang="en-US" altLang="en-US"/>
              <a:pPr/>
              <a:t>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1752600" y="6858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Flow of Funds:  State &amp; Local Government Employee Retirement Funds</a:t>
            </a:r>
            <a:endParaRPr lang="en-US" altLang="en-US" sz="1800" b="1"/>
          </a:p>
        </p:txBody>
      </p:sp>
      <p:sp>
        <p:nvSpPr>
          <p:cNvPr id="95292" name="Rectangle 60"/>
          <p:cNvSpPr>
            <a:spLocks noChangeArrowheads="1"/>
          </p:cNvSpPr>
          <p:nvPr/>
        </p:nvSpPr>
        <p:spPr bwMode="auto">
          <a:xfrm>
            <a:off x="1828800" y="5638800"/>
            <a:ext cx="6934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22" name="Rectangle 90"/>
          <p:cNvSpPr>
            <a:spLocks noChangeArrowheads="1"/>
          </p:cNvSpPr>
          <p:nvPr/>
        </p:nvSpPr>
        <p:spPr bwMode="auto">
          <a:xfrm>
            <a:off x="1752600" y="1371600"/>
            <a:ext cx="2286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27" name="Text Box 95"/>
          <p:cNvSpPr txBox="1">
            <a:spLocks noChangeArrowheads="1"/>
          </p:cNvSpPr>
          <p:nvPr/>
        </p:nvSpPr>
        <p:spPr bwMode="auto">
          <a:xfrm>
            <a:off x="4343400" y="3733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 flipV="1">
            <a:off x="5029200" y="35052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29" name="Text Box 97"/>
          <p:cNvSpPr txBox="1">
            <a:spLocks noChangeArrowheads="1"/>
          </p:cNvSpPr>
          <p:nvPr/>
        </p:nvSpPr>
        <p:spPr bwMode="auto">
          <a:xfrm>
            <a:off x="3429000" y="26670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Equity Percent</a:t>
            </a:r>
            <a:endParaRPr lang="en-US" altLang="en-US" sz="2400"/>
          </a:p>
        </p:txBody>
      </p:sp>
      <p:sp>
        <p:nvSpPr>
          <p:cNvPr id="95330" name="Line 98"/>
          <p:cNvSpPr>
            <a:spLocks noChangeShapeType="1"/>
          </p:cNvSpPr>
          <p:nvPr/>
        </p:nvSpPr>
        <p:spPr bwMode="auto">
          <a:xfrm>
            <a:off x="4267200" y="2895600"/>
            <a:ext cx="228600" cy="2444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1" name="Text Box 99"/>
          <p:cNvSpPr txBox="1">
            <a:spLocks noChangeArrowheads="1"/>
          </p:cNvSpPr>
          <p:nvPr/>
        </p:nvSpPr>
        <p:spPr bwMode="auto">
          <a:xfrm>
            <a:off x="5943600" y="44958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Total Financial Assets</a:t>
            </a:r>
            <a:endParaRPr lang="en-US" altLang="en-US" sz="2400" dirty="0"/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 flipH="1" flipV="1">
            <a:off x="5791200" y="4114800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3" name="Rectangle 101"/>
          <p:cNvSpPr>
            <a:spLocks noChangeArrowheads="1"/>
          </p:cNvSpPr>
          <p:nvPr/>
        </p:nvSpPr>
        <p:spPr bwMode="auto">
          <a:xfrm rot="16148199">
            <a:off x="8153400" y="3200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Percent</a:t>
            </a:r>
          </a:p>
        </p:txBody>
      </p:sp>
      <p:sp>
        <p:nvSpPr>
          <p:cNvPr id="95337" name="Rectangle 105"/>
          <p:cNvSpPr>
            <a:spLocks noChangeArrowheads="1"/>
          </p:cNvSpPr>
          <p:nvPr/>
        </p:nvSpPr>
        <p:spPr bwMode="auto">
          <a:xfrm rot="16148199" flipH="1">
            <a:off x="1447800" y="32385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$Billions</a:t>
            </a:r>
            <a:endParaRPr lang="en-US" altLang="en-US" sz="900" b="1">
              <a:latin typeface="Helvetica" pitchFamily="16" charset="0"/>
            </a:endParaRPr>
          </a:p>
        </p:txBody>
      </p:sp>
      <p:sp>
        <p:nvSpPr>
          <p:cNvPr id="95339" name="Rectangle 107"/>
          <p:cNvSpPr>
            <a:spLocks noChangeArrowheads="1"/>
          </p:cNvSpPr>
          <p:nvPr/>
        </p:nvSpPr>
        <p:spPr bwMode="auto">
          <a:xfrm>
            <a:off x="1600200" y="1219200"/>
            <a:ext cx="1143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16469"/>
              </p:ext>
            </p:extLst>
          </p:nvPr>
        </p:nvGraphicFramePr>
        <p:xfrm>
          <a:off x="2171700" y="1374775"/>
          <a:ext cx="6158484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96" y="1426464"/>
            <a:ext cx="6336792" cy="414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28E6-D2DF-4671-AB7D-CA29E795962F}" type="slidenum">
              <a:rPr lang="en-US" altLang="en-US"/>
              <a:pPr/>
              <a:t>30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828800" y="838200"/>
            <a:ext cx="6629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</a:rPr>
              <a:t>NYSE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Short </a:t>
            </a:r>
            <a:r>
              <a:rPr lang="en-US" altLang="en-US" sz="1800" b="1" dirty="0">
                <a:solidFill>
                  <a:schemeClr val="accent2"/>
                </a:solidFill>
              </a:rPr>
              <a:t>Interest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Ratio with Bull/Bear Line</a:t>
            </a:r>
            <a:endParaRPr lang="en-US" altLang="en-US" sz="2400" dirty="0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1828800" y="5638800"/>
            <a:ext cx="69342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 rot="-5337850">
            <a:off x="8191500" y="30861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 dirty="0" smtClean="0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 dirty="0">
              <a:solidFill>
                <a:srgbClr val="4C4C4C"/>
              </a:solidFill>
            </a:endParaRP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 rot="-5400000">
            <a:off x="1409700" y="3237384"/>
            <a:ext cx="121920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 dirty="0" smtClean="0">
                <a:solidFill>
                  <a:srgbClr val="4C4C4C"/>
                </a:solidFill>
                <a:latin typeface="Helvetica" pitchFamily="16" charset="0"/>
              </a:rPr>
              <a:t>Percent</a:t>
            </a:r>
            <a:endParaRPr lang="en-US" altLang="en-US" sz="900" dirty="0">
              <a:latin typeface="Helvetica" pitchFamily="16" charset="0"/>
            </a:endParaRPr>
          </a:p>
        </p:txBody>
      </p:sp>
      <p:sp>
        <p:nvSpPr>
          <p:cNvPr id="79925" name="Rectangle 53"/>
          <p:cNvSpPr>
            <a:spLocks noChangeArrowheads="1"/>
          </p:cNvSpPr>
          <p:nvPr/>
        </p:nvSpPr>
        <p:spPr bwMode="auto">
          <a:xfrm>
            <a:off x="1600200" y="1219200"/>
            <a:ext cx="914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4495800" y="32004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Short Interest Ratio</a:t>
            </a:r>
            <a:endParaRPr lang="en-US" altLang="en-US"/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>
            <a:off x="5791200" y="3324224"/>
            <a:ext cx="609600" cy="17252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6096000" y="1762125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S&amp;P 500</a:t>
            </a:r>
            <a:endParaRPr lang="en-US" altLang="en-US" dirty="0"/>
          </a:p>
        </p:txBody>
      </p:sp>
      <p:sp>
        <p:nvSpPr>
          <p:cNvPr id="19" name="Line 63"/>
          <p:cNvSpPr>
            <a:spLocks noChangeShapeType="1"/>
          </p:cNvSpPr>
          <p:nvPr/>
        </p:nvSpPr>
        <p:spPr bwMode="auto">
          <a:xfrm>
            <a:off x="6724649" y="1885950"/>
            <a:ext cx="409575" cy="571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5486400" y="4251325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33"/>
                </a:solidFill>
              </a:rPr>
              <a:t>Bearish</a:t>
            </a:r>
            <a:endParaRPr lang="en-US" altLang="en-US" b="1" dirty="0"/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3352800" y="3260725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9966"/>
                </a:solidFill>
              </a:rPr>
              <a:t>Bullish</a:t>
            </a:r>
            <a:endParaRPr lang="en-US" alt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426464"/>
            <a:ext cx="6400800" cy="40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ED95-99E6-40C3-9841-527C2B332506}" type="slidenum">
              <a:rPr lang="en-US" altLang="en-US"/>
              <a:pPr/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1828800" y="838200"/>
            <a:ext cx="582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Net Purchases of U.S. Equities by Foreign Investors</a:t>
            </a:r>
          </a:p>
        </p:txBody>
      </p:sp>
      <p:sp>
        <p:nvSpPr>
          <p:cNvPr id="49205" name="Line 53"/>
          <p:cNvSpPr>
            <a:spLocks noChangeShapeType="1"/>
          </p:cNvSpPr>
          <p:nvPr/>
        </p:nvSpPr>
        <p:spPr bwMode="auto">
          <a:xfrm>
            <a:off x="2324100" y="6248400"/>
            <a:ext cx="586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4" name="Rectangle 102"/>
          <p:cNvSpPr>
            <a:spLocks noChangeArrowheads="1"/>
          </p:cNvSpPr>
          <p:nvPr/>
        </p:nvSpPr>
        <p:spPr bwMode="auto">
          <a:xfrm>
            <a:off x="1790700" y="5486400"/>
            <a:ext cx="69342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61" name="Text Box 109"/>
          <p:cNvSpPr txBox="1">
            <a:spLocks noChangeArrowheads="1"/>
          </p:cNvSpPr>
          <p:nvPr/>
        </p:nvSpPr>
        <p:spPr bwMode="auto">
          <a:xfrm rot="-5400000">
            <a:off x="8123238" y="3001962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4C4C4C"/>
                </a:solidFill>
                <a:latin typeface="Helvetica" pitchFamily="16" charset="0"/>
              </a:rPr>
              <a:t>$Billions</a:t>
            </a:r>
            <a:endParaRPr lang="en-US" altLang="en-US" sz="2400">
              <a:solidFill>
                <a:srgbClr val="4C4C4C"/>
              </a:solidFill>
            </a:endParaRPr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 rot="-5400000">
            <a:off x="1721644" y="2982119"/>
            <a:ext cx="611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 sz="2400">
              <a:solidFill>
                <a:srgbClr val="4C4C4C"/>
              </a:solidFill>
            </a:endParaRPr>
          </a:p>
        </p:txBody>
      </p:sp>
      <p:sp>
        <p:nvSpPr>
          <p:cNvPr id="49263" name="Line 111"/>
          <p:cNvSpPr>
            <a:spLocks noChangeShapeType="1"/>
          </p:cNvSpPr>
          <p:nvPr/>
        </p:nvSpPr>
        <p:spPr bwMode="auto">
          <a:xfrm>
            <a:off x="2514600" y="4210050"/>
            <a:ext cx="56483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64" name="Line 112"/>
          <p:cNvSpPr>
            <a:spLocks noChangeShapeType="1"/>
          </p:cNvSpPr>
          <p:nvPr/>
        </p:nvSpPr>
        <p:spPr bwMode="auto">
          <a:xfrm>
            <a:off x="5486400" y="21336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65" name="Text Box 113"/>
          <p:cNvSpPr txBox="1">
            <a:spLocks noChangeArrowheads="1"/>
          </p:cNvSpPr>
          <p:nvPr/>
        </p:nvSpPr>
        <p:spPr bwMode="auto">
          <a:xfrm>
            <a:off x="5029200" y="1905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accent2"/>
                </a:solidFill>
              </a:rPr>
              <a:t>S&amp;P 500</a:t>
            </a:r>
            <a:endParaRPr lang="en-US" altLang="en-US" sz="2400"/>
          </a:p>
        </p:txBody>
      </p:sp>
      <p:sp>
        <p:nvSpPr>
          <p:cNvPr id="49266" name="Line 114"/>
          <p:cNvSpPr>
            <a:spLocks noChangeShapeType="1"/>
          </p:cNvSpPr>
          <p:nvPr/>
        </p:nvSpPr>
        <p:spPr bwMode="auto">
          <a:xfrm flipV="1">
            <a:off x="6705600" y="4435475"/>
            <a:ext cx="3810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67" name="Text Box 115"/>
          <p:cNvSpPr txBox="1">
            <a:spLocks noChangeArrowheads="1"/>
          </p:cNvSpPr>
          <p:nvPr/>
        </p:nvSpPr>
        <p:spPr bwMode="auto">
          <a:xfrm>
            <a:off x="5791200" y="4435475"/>
            <a:ext cx="914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 dirty="0">
                <a:solidFill>
                  <a:schemeClr val="accent2"/>
                </a:solidFill>
              </a:rPr>
              <a:t>Quarterly net purchases</a:t>
            </a:r>
            <a:endParaRPr lang="en-US" alt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417320"/>
            <a:ext cx="6345936" cy="400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DACB-FA4E-4DCB-A993-DD881A97FD6E}" type="slidenum">
              <a:rPr lang="en-US" altLang="en-US"/>
              <a:pPr/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828800" y="838200"/>
            <a:ext cx="582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Net Purchases of Foreign Equities by U.S. Investors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28800" y="5486400"/>
            <a:ext cx="69342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 rot="-5400000">
            <a:off x="8200231" y="3283744"/>
            <a:ext cx="760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2400"/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 rot="-5400000">
            <a:off x="1722438" y="3154362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Helvetica" pitchFamily="16" charset="0"/>
              </a:rPr>
              <a:t>Index</a:t>
            </a:r>
            <a:endParaRPr lang="en-US" altLang="en-US" sz="2400"/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2552700" y="3676650"/>
            <a:ext cx="5562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5334000" y="2149475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4876800" y="19208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 dirty="0">
                <a:solidFill>
                  <a:schemeClr val="accent2"/>
                </a:solidFill>
              </a:rPr>
              <a:t>S&amp;P 500</a:t>
            </a:r>
            <a:endParaRPr lang="en-US" altLang="en-US" sz="2400" dirty="0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6858000" y="4359275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943600" y="4206875"/>
            <a:ext cx="914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accent2"/>
                </a:solidFill>
              </a:rPr>
              <a:t>Quarterly net purchases</a:t>
            </a:r>
            <a:endParaRPr lang="en-US" altLang="en-US" sz="2400"/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8029"/>
            <a:ext cx="6327615" cy="407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E088C-F76D-421F-9275-368ABBE11A86}" type="slidenum">
              <a:rPr lang="en-US" altLang="en-US"/>
              <a:pPr/>
              <a:t>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828800" y="6858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Net Purchases of U.S. Equities by Foreign Investors </a:t>
            </a:r>
            <a:r>
              <a:rPr lang="en-US" altLang="en-US" sz="1800" b="1">
                <a:solidFill>
                  <a:srgbClr val="FF0033"/>
                </a:solidFill>
              </a:rPr>
              <a:t>minus</a:t>
            </a:r>
            <a:r>
              <a:rPr lang="en-US" altLang="en-US" sz="1800" b="1">
                <a:solidFill>
                  <a:schemeClr val="accent2"/>
                </a:solidFill>
              </a:rPr>
              <a:t> Net Purchases of Foreign Equities by U.S. Investors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1828800" y="5486400"/>
            <a:ext cx="6934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 rot="-5400000">
            <a:off x="8153400" y="32766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$Billions</a:t>
            </a:r>
            <a:endParaRPr lang="en-US" altLang="en-US" sz="2400"/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 rot="-5400000">
            <a:off x="1638300" y="323532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Index</a:t>
            </a:r>
            <a:endParaRPr lang="en-US" altLang="en-US" sz="2400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>
            <a:off x="2514600" y="3629025"/>
            <a:ext cx="56007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5257800" y="2209800"/>
            <a:ext cx="4572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4876800" y="1981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accent2"/>
                </a:solidFill>
              </a:rPr>
              <a:t>S&amp;P 500</a:t>
            </a:r>
            <a:endParaRPr lang="en-US" altLang="en-US" sz="2400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6553200" y="4359275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5791200" y="4206875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 dirty="0">
                <a:solidFill>
                  <a:schemeClr val="accent2"/>
                </a:solidFill>
              </a:rPr>
              <a:t>Quarterly net flows</a:t>
            </a:r>
            <a:endParaRPr lang="en-US" alt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96" y="1490472"/>
            <a:ext cx="6309360" cy="41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184807"/>
              </p:ext>
            </p:extLst>
          </p:nvPr>
        </p:nvGraphicFramePr>
        <p:xfrm>
          <a:off x="2400300" y="1527969"/>
          <a:ext cx="5857875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5EF8-95AF-4150-BB51-4656D0B3CA65}" type="slidenum">
              <a:rPr lang="en-US" altLang="en-US"/>
              <a:pPr/>
              <a:t>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0717" name="Rectangle 61"/>
          <p:cNvSpPr>
            <a:spLocks noChangeArrowheads="1"/>
          </p:cNvSpPr>
          <p:nvPr/>
        </p:nvSpPr>
        <p:spPr bwMode="auto">
          <a:xfrm>
            <a:off x="1828800" y="1066800"/>
            <a:ext cx="1219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43" name="Text Box 87"/>
          <p:cNvSpPr txBox="1">
            <a:spLocks noChangeArrowheads="1"/>
          </p:cNvSpPr>
          <p:nvPr/>
        </p:nvSpPr>
        <p:spPr bwMode="auto">
          <a:xfrm>
            <a:off x="6324600" y="18288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Monthly</a:t>
            </a:r>
            <a:endParaRPr lang="en-US" altLang="en-US" sz="2400" dirty="0"/>
          </a:p>
        </p:txBody>
      </p:sp>
      <p:sp>
        <p:nvSpPr>
          <p:cNvPr id="70744" name="Line 88"/>
          <p:cNvSpPr>
            <a:spLocks noChangeShapeType="1"/>
          </p:cNvSpPr>
          <p:nvPr/>
        </p:nvSpPr>
        <p:spPr bwMode="auto">
          <a:xfrm flipH="1">
            <a:off x="6934200" y="1905000"/>
            <a:ext cx="457200" cy="38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47" name="Text Box 91"/>
          <p:cNvSpPr txBox="1">
            <a:spLocks noChangeArrowheads="1"/>
          </p:cNvSpPr>
          <p:nvPr/>
        </p:nvSpPr>
        <p:spPr bwMode="auto">
          <a:xfrm rot="-5400000">
            <a:off x="8193087" y="3238501"/>
            <a:ext cx="758825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900" b="1">
              <a:solidFill>
                <a:srgbClr val="4C4C4C"/>
              </a:solidFill>
              <a:latin typeface="Helvetica" pitchFamily="16" charset="0"/>
            </a:endParaRPr>
          </a:p>
        </p:txBody>
      </p:sp>
      <p:sp>
        <p:nvSpPr>
          <p:cNvPr id="70749" name="Rectangle 93"/>
          <p:cNvSpPr>
            <a:spLocks noChangeArrowheads="1"/>
          </p:cNvSpPr>
          <p:nvPr/>
        </p:nvSpPr>
        <p:spPr bwMode="auto">
          <a:xfrm>
            <a:off x="1828800" y="5715000"/>
            <a:ext cx="6934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0" name="Rectangle 94"/>
          <p:cNvSpPr>
            <a:spLocks noChangeArrowheads="1"/>
          </p:cNvSpPr>
          <p:nvPr/>
        </p:nvSpPr>
        <p:spPr bwMode="auto">
          <a:xfrm>
            <a:off x="1828800" y="1066800"/>
            <a:ext cx="6934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1828800" y="8382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</a:rPr>
              <a:t>New Equity Financing</a:t>
            </a:r>
            <a:endParaRPr lang="en-US" altLang="en-US" sz="1800" b="1"/>
          </a:p>
        </p:txBody>
      </p:sp>
      <p:sp>
        <p:nvSpPr>
          <p:cNvPr id="70752" name="Text Box 96"/>
          <p:cNvSpPr txBox="1">
            <a:spLocks noChangeArrowheads="1"/>
          </p:cNvSpPr>
          <p:nvPr/>
        </p:nvSpPr>
        <p:spPr bwMode="auto">
          <a:xfrm>
            <a:off x="3276600" y="35052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12-Month Total</a:t>
            </a:r>
            <a:endParaRPr lang="en-US" altLang="en-US" sz="2400" dirty="0"/>
          </a:p>
        </p:txBody>
      </p:sp>
      <p:sp>
        <p:nvSpPr>
          <p:cNvPr id="70753" name="Line 97"/>
          <p:cNvSpPr>
            <a:spLocks noChangeShapeType="1"/>
          </p:cNvSpPr>
          <p:nvPr/>
        </p:nvSpPr>
        <p:spPr bwMode="auto">
          <a:xfrm>
            <a:off x="4314825" y="3627437"/>
            <a:ext cx="609600" cy="258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6" name="Text Box 100"/>
          <p:cNvSpPr txBox="1">
            <a:spLocks noChangeArrowheads="1"/>
          </p:cNvSpPr>
          <p:nvPr/>
        </p:nvSpPr>
        <p:spPr bwMode="auto">
          <a:xfrm rot="-5400000">
            <a:off x="1639093" y="3237707"/>
            <a:ext cx="76041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chemeClr val="bg2"/>
                </a:solidFill>
                <a:latin typeface="Helvetica" pitchFamily="16" charset="0"/>
              </a:rPr>
              <a:t>$Billions</a:t>
            </a:r>
            <a:endParaRPr lang="en-US" altLang="en-US" sz="900">
              <a:solidFill>
                <a:schemeClr val="bg2"/>
              </a:solidFill>
              <a:latin typeface="Helvetica" pitchFamily="16" charset="0"/>
            </a:endParaRPr>
          </a:p>
        </p:txBody>
      </p:sp>
      <p:sp>
        <p:nvSpPr>
          <p:cNvPr id="22" name="Text Box 96"/>
          <p:cNvSpPr txBox="1">
            <a:spLocks noChangeArrowheads="1"/>
          </p:cNvSpPr>
          <p:nvPr/>
        </p:nvSpPr>
        <p:spPr bwMode="auto">
          <a:xfrm>
            <a:off x="4229100" y="2575718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2"/>
                </a:solidFill>
              </a:rPr>
              <a:t>S&amp;P 500 Index</a:t>
            </a:r>
            <a:endParaRPr lang="en-US" altLang="en-US" sz="2400" dirty="0"/>
          </a:p>
        </p:txBody>
      </p:sp>
      <p:sp>
        <p:nvSpPr>
          <p:cNvPr id="23" name="Line 97"/>
          <p:cNvSpPr>
            <a:spLocks noChangeShapeType="1"/>
          </p:cNvSpPr>
          <p:nvPr/>
        </p:nvSpPr>
        <p:spPr bwMode="auto">
          <a:xfrm>
            <a:off x="5267325" y="2697955"/>
            <a:ext cx="457200" cy="258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444752"/>
            <a:ext cx="634593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6724-1319-4CC2-AA2D-F9F58CFEF4B8}" type="slidenum">
              <a:rPr lang="en-US" altLang="en-US"/>
              <a:pPr/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1828800" y="5638800"/>
            <a:ext cx="7010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1752600" y="1143000"/>
            <a:ext cx="914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Rectangle 50"/>
          <p:cNvSpPr>
            <a:spLocks noChangeArrowheads="1"/>
          </p:cNvSpPr>
          <p:nvPr/>
        </p:nvSpPr>
        <p:spPr bwMode="auto">
          <a:xfrm>
            <a:off x="2057400" y="5791200"/>
            <a:ext cx="7010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Text Box 61"/>
          <p:cNvSpPr txBox="1">
            <a:spLocks noChangeArrowheads="1"/>
          </p:cNvSpPr>
          <p:nvPr/>
        </p:nvSpPr>
        <p:spPr bwMode="auto">
          <a:xfrm>
            <a:off x="1905000" y="8382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Secondary Distributions:  Value</a:t>
            </a:r>
            <a:endParaRPr lang="en-US" altLang="en-US" sz="2400"/>
          </a:p>
        </p:txBody>
      </p:sp>
      <p:sp>
        <p:nvSpPr>
          <p:cNvPr id="68671" name="Text Box 63"/>
          <p:cNvSpPr txBox="1">
            <a:spLocks noChangeArrowheads="1"/>
          </p:cNvSpPr>
          <p:nvPr/>
        </p:nvSpPr>
        <p:spPr bwMode="auto">
          <a:xfrm rot="-5460439">
            <a:off x="1646238" y="3230562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$Millions</a:t>
            </a:r>
            <a:endParaRPr lang="en-US" altLang="en-US" sz="2400"/>
          </a:p>
        </p:txBody>
      </p:sp>
      <p:sp>
        <p:nvSpPr>
          <p:cNvPr id="68672" name="Text Box 64"/>
          <p:cNvSpPr txBox="1">
            <a:spLocks noChangeArrowheads="1"/>
          </p:cNvSpPr>
          <p:nvPr/>
        </p:nvSpPr>
        <p:spPr bwMode="auto">
          <a:xfrm rot="-5460439">
            <a:off x="8275638" y="3230562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Index</a:t>
            </a:r>
            <a:endParaRPr lang="en-US" altLang="en-US" sz="2400"/>
          </a:p>
        </p:txBody>
      </p:sp>
      <p:sp>
        <p:nvSpPr>
          <p:cNvPr id="68673" name="Line 65"/>
          <p:cNvSpPr>
            <a:spLocks noChangeShapeType="1"/>
          </p:cNvSpPr>
          <p:nvPr/>
        </p:nvSpPr>
        <p:spPr bwMode="auto">
          <a:xfrm flipH="1" flipV="1">
            <a:off x="5105400" y="3459162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Text Box 66"/>
          <p:cNvSpPr txBox="1">
            <a:spLocks noChangeArrowheads="1"/>
          </p:cNvSpPr>
          <p:nvPr/>
        </p:nvSpPr>
        <p:spPr bwMode="auto">
          <a:xfrm>
            <a:off x="4495800" y="3184525"/>
            <a:ext cx="83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52-Week Moving Average</a:t>
            </a:r>
            <a:endParaRPr lang="en-US" altLang="en-US" sz="2400" dirty="0"/>
          </a:p>
        </p:txBody>
      </p:sp>
      <p:sp>
        <p:nvSpPr>
          <p:cNvPr id="68675" name="Line 67"/>
          <p:cNvSpPr>
            <a:spLocks noChangeShapeType="1"/>
          </p:cNvSpPr>
          <p:nvPr/>
        </p:nvSpPr>
        <p:spPr bwMode="auto">
          <a:xfrm flipH="1" flipV="1">
            <a:off x="3886200" y="243840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Text Box 68"/>
          <p:cNvSpPr txBox="1">
            <a:spLocks noChangeArrowheads="1"/>
          </p:cNvSpPr>
          <p:nvPr/>
        </p:nvSpPr>
        <p:spPr bwMode="auto">
          <a:xfrm>
            <a:off x="2743200" y="2316162"/>
            <a:ext cx="1219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2"/>
                </a:solidFill>
              </a:rPr>
              <a:t>NYSE Composite</a:t>
            </a:r>
            <a:endParaRPr lang="en-US" alt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246792"/>
              </p:ext>
            </p:extLst>
          </p:nvPr>
        </p:nvGraphicFramePr>
        <p:xfrm>
          <a:off x="2139950" y="1436688"/>
          <a:ext cx="647065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3" imgW="8763135" imgH="6391175" progId="Excel.Sheet.8">
                  <p:link updateAutomatic="1"/>
                </p:oleObj>
              </mc:Choice>
              <mc:Fallback>
                <p:oleObj name="Worksheet" r:id="rId3" imgW="8763135" imgH="639117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9950" y="1436688"/>
                        <a:ext cx="6470650" cy="42957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har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38765"/>
              </p:ext>
            </p:extLst>
          </p:nvPr>
        </p:nvGraphicFramePr>
        <p:xfrm>
          <a:off x="2362200" y="2657475"/>
          <a:ext cx="5943600" cy="303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109EC-7FCF-46A9-B5FE-CA0E7C8D5B4A}" type="slidenum">
              <a:rPr lang="en-US" altLang="en-US"/>
              <a:pPr/>
              <a:t>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Margin Debt versus % of Market Value</a:t>
            </a:r>
            <a:endParaRPr lang="en-US" altLang="en-US" sz="2400"/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8229600" y="10668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1790700" y="5791200"/>
            <a:ext cx="6934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2" name="Text Box 60"/>
          <p:cNvSpPr txBox="1">
            <a:spLocks noChangeArrowheads="1"/>
          </p:cNvSpPr>
          <p:nvPr/>
        </p:nvSpPr>
        <p:spPr bwMode="auto">
          <a:xfrm>
            <a:off x="2743200" y="3276600"/>
            <a:ext cx="14478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% of </a:t>
            </a:r>
            <a:r>
              <a:rPr lang="en-US" altLang="en-US" b="1" dirty="0" smtClean="0">
                <a:solidFill>
                  <a:schemeClr val="accent2"/>
                </a:solidFill>
              </a:rPr>
              <a:t>Market Value</a:t>
            </a:r>
            <a:endParaRPr lang="en-US" altLang="en-US" sz="2400" dirty="0"/>
          </a:p>
        </p:txBody>
      </p:sp>
      <p:sp>
        <p:nvSpPr>
          <p:cNvPr id="69693" name="Line 61"/>
          <p:cNvSpPr>
            <a:spLocks noChangeShapeType="1"/>
          </p:cNvSpPr>
          <p:nvPr/>
        </p:nvSpPr>
        <p:spPr bwMode="auto">
          <a:xfrm flipH="1">
            <a:off x="3076575" y="3461266"/>
            <a:ext cx="381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4" name="Line 62"/>
          <p:cNvSpPr>
            <a:spLocks noChangeShapeType="1"/>
          </p:cNvSpPr>
          <p:nvPr/>
        </p:nvSpPr>
        <p:spPr bwMode="auto">
          <a:xfrm flipH="1" flipV="1">
            <a:off x="6181724" y="1941512"/>
            <a:ext cx="5238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5257800" y="1828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Margin Debt</a:t>
            </a:r>
            <a:endParaRPr lang="en-US" altLang="en-US" sz="2400" dirty="0"/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3048000" y="1743075"/>
            <a:ext cx="1524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900" b="1">
                <a:solidFill>
                  <a:srgbClr val="669966"/>
                </a:solidFill>
              </a:rPr>
              <a:t>Prior to January 1997, 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900" b="1">
                <a:solidFill>
                  <a:srgbClr val="669966"/>
                </a:solidFill>
              </a:rPr>
              <a:t>NYSE figures only</a:t>
            </a:r>
            <a:endParaRPr lang="en-US" altLang="en-US" sz="2400"/>
          </a:p>
        </p:txBody>
      </p:sp>
      <p:sp>
        <p:nvSpPr>
          <p:cNvPr id="69697" name="Line 65"/>
          <p:cNvSpPr>
            <a:spLocks noChangeShapeType="1"/>
          </p:cNvSpPr>
          <p:nvPr/>
        </p:nvSpPr>
        <p:spPr bwMode="auto">
          <a:xfrm flipV="1">
            <a:off x="4572000" y="1590675"/>
            <a:ext cx="0" cy="1066800"/>
          </a:xfrm>
          <a:prstGeom prst="line">
            <a:avLst/>
          </a:prstGeom>
          <a:noFill/>
          <a:ln w="15875">
            <a:solidFill>
              <a:srgbClr val="669966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8" name="Text Box 66"/>
          <p:cNvSpPr txBox="1">
            <a:spLocks noChangeArrowheads="1"/>
          </p:cNvSpPr>
          <p:nvPr/>
        </p:nvSpPr>
        <p:spPr bwMode="auto">
          <a:xfrm rot="-5400000">
            <a:off x="1637506" y="3059907"/>
            <a:ext cx="763587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4C4C4C"/>
                </a:solidFill>
                <a:latin typeface="Helvetica" pitchFamily="16" charset="0"/>
              </a:rPr>
              <a:t>$Billions</a:t>
            </a:r>
            <a:endParaRPr lang="en-US" altLang="en-US" sz="900">
              <a:latin typeface="Helvetica" pitchFamily="16" charset="0"/>
            </a:endParaRP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6286502" y="4615934"/>
            <a:ext cx="14478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2"/>
                </a:solidFill>
              </a:rPr>
              <a:t>Market Value</a:t>
            </a:r>
            <a:endParaRPr lang="en-US" altLang="en-US" sz="2400" dirty="0"/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auto">
          <a:xfrm flipH="1" flipV="1">
            <a:off x="6019800" y="4406383"/>
            <a:ext cx="714376" cy="13043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1489" y="6472253"/>
            <a:ext cx="4425902" cy="21544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MTA Educational Foundation University Course – Technical Analysis of the Financial Markets © 2014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76200" y="4502458"/>
            <a:ext cx="1676400" cy="10601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8254</TotalTime>
  <Words>988</Words>
  <Application>Microsoft Office PowerPoint</Application>
  <PresentationFormat>On-screen Show (4:3)</PresentationFormat>
  <Paragraphs>247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Blank Presentation</vt:lpstr>
      <vt:lpstr>D:\Phil Roth\Dropbox\Sentiment &amp; Supply - Demand\MARGIN DEBT AND MARKET CAP.xls!Market Debt</vt:lpstr>
      <vt:lpstr>D:\Phil Roth\Dropbox\Sentiment &amp; Supply - Demand\INSIDERS.XLS!Current</vt:lpstr>
      <vt:lpstr>D:\Phil Roth\Dropbox\Sentiment &amp; Supply - Demand\INDIVIDUALS' BUYING POWER INDEX.xls!Buying Power Index</vt:lpstr>
      <vt:lpstr>D:\Phil Roth\Dropbox\Sentiment &amp; Supply - Demand\CASH FLOWS.XLS!Sheet2![CASH FLOWS.XLS]Sheet2 Chart 1</vt:lpstr>
      <vt:lpstr>D:\Phil Roth\Dropbox\Sentiment &amp; Supply - Demand\NEW CBOE OPTION DATA.xls!Index</vt:lpstr>
      <vt:lpstr>D:\Phil Roth\Dropbox\Sentiment &amp; Supply - Demand\NEW CBOE OPTION DATA.xls!Equity</vt:lpstr>
      <vt:lpstr>D:\Phil Roth\Dropbox\Sentiment &amp; Supply - Demand\CONSENSUS&amp;MARKETVANE.xls!Chart1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Financial &amp; Investment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Gomperts</dc:creator>
  <cp:lastModifiedBy>User</cp:lastModifiedBy>
  <cp:revision>497</cp:revision>
  <cp:lastPrinted>2009-05-14T18:02:49Z</cp:lastPrinted>
  <dcterms:created xsi:type="dcterms:W3CDTF">2007-11-09T20:50:17Z</dcterms:created>
  <dcterms:modified xsi:type="dcterms:W3CDTF">2014-01-10T13:55:40Z</dcterms:modified>
</cp:coreProperties>
</file>