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8" r:id="rId4"/>
    <p:sldId id="265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15FC-9EC3-49F2-8631-431F9D78925C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40B4-2617-442D-876F-B2BB00111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15FC-9EC3-49F2-8631-431F9D78925C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40B4-2617-442D-876F-B2BB00111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15FC-9EC3-49F2-8631-431F9D78925C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40B4-2617-442D-876F-B2BB00111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15FC-9EC3-49F2-8631-431F9D78925C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40B4-2617-442D-876F-B2BB00111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15FC-9EC3-49F2-8631-431F9D78925C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40B4-2617-442D-876F-B2BB00111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15FC-9EC3-49F2-8631-431F9D78925C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40B4-2617-442D-876F-B2BB00111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15FC-9EC3-49F2-8631-431F9D78925C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40B4-2617-442D-876F-B2BB00111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15FC-9EC3-49F2-8631-431F9D78925C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40B4-2617-442D-876F-B2BB00111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15FC-9EC3-49F2-8631-431F9D78925C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40B4-2617-442D-876F-B2BB00111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15FC-9EC3-49F2-8631-431F9D78925C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40B4-2617-442D-876F-B2BB00111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115FC-9EC3-49F2-8631-431F9D78925C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B40B4-2617-442D-876F-B2BB00111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115FC-9EC3-49F2-8631-431F9D78925C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B40B4-2617-442D-876F-B2BB00111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3: Quantum statistics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2011-09-09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819400"/>
            <a:ext cx="1923765" cy="2552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819400"/>
            <a:ext cx="1981200" cy="257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28601"/>
            <a:ext cx="1623199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228600"/>
            <a:ext cx="1772979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19900" y="4257675"/>
            <a:ext cx="23241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467600" y="3886200"/>
            <a:ext cx="942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E. Fermi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2514600"/>
            <a:ext cx="1156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J. Maxwell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838200"/>
            <a:ext cx="1399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L. Boltzmann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71800" y="5486400"/>
            <a:ext cx="1168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A. Einstein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0" y="5486400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Bose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statistics?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statistics?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quantum statistics?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Discrete energy levels (eigen states)</a:t>
            </a:r>
          </a:p>
          <a:p>
            <a:r>
              <a:rPr lang="en-US" dirty="0" smtClean="0"/>
              <a:t>Pauli exclusion principle</a:t>
            </a:r>
          </a:p>
          <a:p>
            <a:r>
              <a:rPr lang="en-US" dirty="0" smtClean="0"/>
              <a:t>Indistinguishable (q or classical?)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 means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statistics (statistical distributions)?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Bose-Einstein condensate?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2590</TotalTime>
  <Words>63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Topic 3: Quantum statistics</vt:lpstr>
      <vt:lpstr>Slide 2</vt:lpstr>
      <vt:lpstr>What is statistics?</vt:lpstr>
      <vt:lpstr>What is statistics?</vt:lpstr>
      <vt:lpstr>What quantum statistics?</vt:lpstr>
      <vt:lpstr>Equilibrium means what?</vt:lpstr>
      <vt:lpstr>How many statistics (statistical distributions)?</vt:lpstr>
      <vt:lpstr>What is Bose-Einstein condensate?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Kai</dc:creator>
  <cp:lastModifiedBy>Authorized User</cp:lastModifiedBy>
  <cp:revision>10</cp:revision>
  <dcterms:created xsi:type="dcterms:W3CDTF">2011-09-06T02:12:39Z</dcterms:created>
  <dcterms:modified xsi:type="dcterms:W3CDTF">2011-09-09T15:52:54Z</dcterms:modified>
</cp:coreProperties>
</file>