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8"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1" autoAdjust="0"/>
    <p:restoredTop sz="87971" autoAdjust="0"/>
  </p:normalViewPr>
  <p:slideViewPr>
    <p:cSldViewPr>
      <p:cViewPr varScale="1">
        <p:scale>
          <a:sx n="80" d="100"/>
          <a:sy n="80" d="100"/>
        </p:scale>
        <p:origin x="-127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0B0D1C-1A3B-40E8-B572-BEC28D6C9A8E}" type="datetimeFigureOut">
              <a:rPr lang="en-US" smtClean="0"/>
              <a:pPr/>
              <a:t>12/10/2009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3CE568-1769-4328-AA32-7648947C8BE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Hello. </a:t>
            </a:r>
            <a:r>
              <a:rPr lang="en-US" dirty="0" smtClean="0"/>
              <a:t>My presentation</a:t>
            </a:r>
            <a:r>
              <a:rPr lang="en-US" baseline="0" dirty="0" smtClean="0"/>
              <a:t> today is </a:t>
            </a:r>
            <a:r>
              <a:rPr lang="en-US" baseline="0" dirty="0" smtClean="0"/>
              <a:t>about the emerging technologies in the world of user interfaces. </a:t>
            </a:r>
            <a:endParaRPr lang="en-US" dirty="0"/>
          </a:p>
        </p:txBody>
      </p:sp>
      <p:sp>
        <p:nvSpPr>
          <p:cNvPr id="4" name="Slide Number Placeholder 3"/>
          <p:cNvSpPr>
            <a:spLocks noGrp="1"/>
          </p:cNvSpPr>
          <p:nvPr>
            <p:ph type="sldNum" sz="quarter" idx="10"/>
          </p:nvPr>
        </p:nvSpPr>
        <p:spPr/>
        <p:txBody>
          <a:bodyPr/>
          <a:lstStyle/>
          <a:p>
            <a:fld id="{4C3CE568-1769-4328-AA32-7648947C8BEB}"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 many different ways can we even do a task? Our hands are</a:t>
            </a:r>
            <a:r>
              <a:rPr lang="en-US" baseline="0" dirty="0" smtClean="0"/>
              <a:t> what we use and the interfaces we have developed.</a:t>
            </a:r>
          </a:p>
          <a:p>
            <a:endParaRPr lang="en-US" baseline="0" dirty="0" smtClean="0"/>
          </a:p>
          <a:p>
            <a:r>
              <a:rPr lang="en-US" baseline="0" dirty="0" smtClean="0"/>
              <a:t>Its not very safe to implant a chip in a person’s brain.</a:t>
            </a:r>
          </a:p>
          <a:p>
            <a:endParaRPr lang="en-US" baseline="0" dirty="0" smtClean="0"/>
          </a:p>
          <a:p>
            <a:r>
              <a:rPr lang="en-US" baseline="0" dirty="0" smtClean="0"/>
              <a:t>Though we have been progressing in the field, there is still much work to be done.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C3CE568-1769-4328-AA32-7648947C8BEB}" type="slidenum">
              <a:rPr lang="en-US" smtClean="0"/>
              <a:pPr/>
              <a:t>10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User interface: For example,</a:t>
            </a:r>
            <a:r>
              <a:rPr lang="en-US" baseline="0" dirty="0" smtClean="0"/>
              <a:t> a keyboard which is used by our fingers to type is a user interface. </a:t>
            </a:r>
          </a:p>
          <a:p>
            <a:endParaRPr lang="en-US" baseline="0" dirty="0" smtClean="0"/>
          </a:p>
          <a:p>
            <a:r>
              <a:rPr lang="en-US" baseline="0" dirty="0" smtClean="0"/>
              <a:t>Type of interface: meaning the way we communicate is the input. So again, a keyboard is an input device, and the output is whatever comes on the screen as a result of the using of the keyboard.</a:t>
            </a:r>
            <a:endParaRPr lang="en-US" dirty="0"/>
          </a:p>
        </p:txBody>
      </p:sp>
      <p:sp>
        <p:nvSpPr>
          <p:cNvPr id="4" name="Slide Number Placeholder 3"/>
          <p:cNvSpPr>
            <a:spLocks noGrp="1"/>
          </p:cNvSpPr>
          <p:nvPr>
            <p:ph type="sldNum" sz="quarter" idx="10"/>
          </p:nvPr>
        </p:nvSpPr>
        <p:spPr/>
        <p:txBody>
          <a:bodyPr/>
          <a:lstStyle/>
          <a:p>
            <a:fld id="{4C3CE568-1769-4328-AA32-7648947C8BEB}"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are the output</a:t>
            </a:r>
            <a:r>
              <a:rPr lang="en-US" baseline="0" dirty="0" smtClean="0"/>
              <a:t> results of interfacing:</a:t>
            </a:r>
            <a:endParaRPr lang="en-US" dirty="0" smtClean="0"/>
          </a:p>
          <a:p>
            <a:endParaRPr lang="en-US" dirty="0" smtClean="0"/>
          </a:p>
          <a:p>
            <a:r>
              <a:rPr lang="en-US" dirty="0" smtClean="0"/>
              <a:t>Batch computing</a:t>
            </a:r>
            <a:r>
              <a:rPr lang="en-US" baseline="0" dirty="0" smtClean="0"/>
              <a:t> was the first machine interface, and was used by </a:t>
            </a:r>
            <a:r>
              <a:rPr lang="en-US" sz="1200" kern="1200" dirty="0" smtClean="0">
                <a:solidFill>
                  <a:schemeClr val="tx1"/>
                </a:solidFill>
                <a:latin typeface="+mn-lt"/>
                <a:ea typeface="+mn-ea"/>
                <a:cs typeface="+mn-cs"/>
              </a:rPr>
              <a:t>punch card typing</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Command line interface was the usage of text</a:t>
            </a:r>
            <a:r>
              <a:rPr lang="en-US" sz="1200" kern="1200" baseline="0" dirty="0" smtClean="0">
                <a:solidFill>
                  <a:schemeClr val="tx1"/>
                </a:solidFill>
                <a:latin typeface="+mn-lt"/>
                <a:ea typeface="+mn-ea"/>
                <a:cs typeface="+mn-cs"/>
              </a:rPr>
              <a:t> on a software screen.</a:t>
            </a:r>
            <a:endParaRPr lang="en-US" dirty="0"/>
          </a:p>
        </p:txBody>
      </p:sp>
      <p:sp>
        <p:nvSpPr>
          <p:cNvPr id="4" name="Slide Number Placeholder 3"/>
          <p:cNvSpPr>
            <a:spLocks noGrp="1"/>
          </p:cNvSpPr>
          <p:nvPr>
            <p:ph type="sldNum" sz="quarter" idx="10"/>
          </p:nvPr>
        </p:nvSpPr>
        <p:spPr/>
        <p:txBody>
          <a:bodyPr/>
          <a:lstStyle/>
          <a:p>
            <a:fld id="{4C3CE568-1769-4328-AA32-7648947C8BEB}"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It is the interface of everything involving</a:t>
            </a:r>
            <a:r>
              <a:rPr lang="en-US" sz="1200" kern="1200" baseline="0" dirty="0" smtClean="0">
                <a:solidFill>
                  <a:schemeClr val="tx1"/>
                </a:solidFill>
                <a:latin typeface="+mn-lt"/>
                <a:ea typeface="+mn-ea"/>
                <a:cs typeface="+mn-cs"/>
              </a:rPr>
              <a:t> graphics. </a:t>
            </a:r>
            <a:r>
              <a:rPr lang="en-US" sz="1200" kern="1200" dirty="0" smtClean="0">
                <a:solidFill>
                  <a:schemeClr val="tx1"/>
                </a:solidFill>
                <a:latin typeface="+mn-lt"/>
                <a:ea typeface="+mn-ea"/>
                <a:cs typeface="+mn-cs"/>
              </a:rPr>
              <a:t>This interface began with the usage of radar systems</a:t>
            </a:r>
            <a:r>
              <a:rPr lang="en-US" sz="1200" kern="1200" baseline="30000" dirty="0" smtClean="0">
                <a:solidFill>
                  <a:schemeClr val="tx1"/>
                </a:solidFill>
                <a:latin typeface="+mn-lt"/>
                <a:ea typeface="+mn-ea"/>
                <a:cs typeface="+mn-cs"/>
              </a:rPr>
              <a:t> </a:t>
            </a:r>
            <a:r>
              <a:rPr lang="en-US" sz="1200" kern="1200" dirty="0" smtClean="0">
                <a:solidFill>
                  <a:schemeClr val="tx1"/>
                </a:solidFill>
                <a:latin typeface="+mn-lt"/>
                <a:ea typeface="+mn-ea"/>
                <a:cs typeface="+mn-cs"/>
              </a:rPr>
              <a:t>and continued to develop until we have the technologies we have today. </a:t>
            </a:r>
          </a:p>
          <a:p>
            <a:endParaRPr lang="en-US" dirty="0"/>
          </a:p>
        </p:txBody>
      </p:sp>
      <p:sp>
        <p:nvSpPr>
          <p:cNvPr id="4" name="Slide Number Placeholder 3"/>
          <p:cNvSpPr>
            <a:spLocks noGrp="1"/>
          </p:cNvSpPr>
          <p:nvPr>
            <p:ph type="sldNum" sz="quarter" idx="10"/>
          </p:nvPr>
        </p:nvSpPr>
        <p:spPr/>
        <p:txBody>
          <a:bodyPr/>
          <a:lstStyle/>
          <a:p>
            <a:fld id="{4C3CE568-1769-4328-AA32-7648947C8BEB}"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a:t>
            </a:r>
            <a:r>
              <a:rPr lang="en-US" baseline="0" dirty="0" smtClean="0"/>
              <a:t> that we have reached the phase where everything is GUI as the output, what are the ways of inputting?</a:t>
            </a:r>
            <a:endParaRPr lang="en-US" dirty="0"/>
          </a:p>
        </p:txBody>
      </p:sp>
      <p:sp>
        <p:nvSpPr>
          <p:cNvPr id="4" name="Slide Number Placeholder 3"/>
          <p:cNvSpPr>
            <a:spLocks noGrp="1"/>
          </p:cNvSpPr>
          <p:nvPr>
            <p:ph type="sldNum" sz="quarter" idx="10"/>
          </p:nvPr>
        </p:nvSpPr>
        <p:spPr/>
        <p:txBody>
          <a:bodyPr/>
          <a:lstStyle/>
          <a:p>
            <a:fld id="{4C3CE568-1769-4328-AA32-7648947C8BEB}"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Touch screens,</a:t>
            </a:r>
            <a:r>
              <a:rPr lang="en-US" baseline="0" dirty="0" smtClean="0"/>
              <a:t> though not very popular in the past, have become part of the basic design of most hand-held electronics.</a:t>
            </a:r>
          </a:p>
          <a:p>
            <a:endParaRPr lang="en-US" baseline="0" dirty="0" smtClean="0"/>
          </a:p>
          <a:p>
            <a:r>
              <a:rPr lang="en-US" baseline="0" dirty="0" smtClean="0"/>
              <a:t>Sound recognition is still avoided due to the lack of proper recognition by most computers. </a:t>
            </a:r>
          </a:p>
          <a:p>
            <a:endParaRPr lang="en-US" baseline="0" dirty="0" smtClean="0"/>
          </a:p>
          <a:p>
            <a:r>
              <a:rPr lang="en-US" baseline="0" dirty="0" smtClean="0"/>
              <a:t>The Nintendo DS even has games in which one must blow in the </a:t>
            </a:r>
            <a:r>
              <a:rPr lang="en-US" baseline="0" dirty="0" err="1" smtClean="0"/>
              <a:t>mic</a:t>
            </a:r>
            <a:r>
              <a:rPr lang="en-US" baseline="0" dirty="0" smtClean="0"/>
              <a:t> to, for </a:t>
            </a:r>
            <a:r>
              <a:rPr lang="en-US" baseline="0" dirty="0" err="1" smtClean="0"/>
              <a:t>eample</a:t>
            </a:r>
            <a:r>
              <a:rPr lang="en-US" baseline="0" dirty="0" smtClean="0"/>
              <a:t>, blow out a candle in a game. That is a new interface. It is a new way of interacting with the game.</a:t>
            </a:r>
            <a:endParaRPr lang="en-US" dirty="0"/>
          </a:p>
        </p:txBody>
      </p:sp>
      <p:sp>
        <p:nvSpPr>
          <p:cNvPr id="4" name="Slide Number Placeholder 3"/>
          <p:cNvSpPr>
            <a:spLocks noGrp="1"/>
          </p:cNvSpPr>
          <p:nvPr>
            <p:ph type="sldNum" sz="quarter" idx="10"/>
          </p:nvPr>
        </p:nvSpPr>
        <p:spPr/>
        <p:txBody>
          <a:bodyPr/>
          <a:lstStyle/>
          <a:p>
            <a:fld id="{4C3CE568-1769-4328-AA32-7648947C8BEB}"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way it works is a band of electrodes attaches to a one’s forearm and read electrical activity from different arm muscles. These signals are then correlated to specific hand gestures, such as touching a finger and thumb together, or gripping an object tighter than normal, and can then interact with, say for example a computer, in doing a command using that motion </a:t>
            </a:r>
          </a:p>
          <a:p>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idea is using this technology could allow us to control objects that have the right sensors on them to be controlled from a distance.</a:t>
            </a:r>
          </a:p>
          <a:p>
            <a:endParaRPr lang="en-US" dirty="0"/>
          </a:p>
        </p:txBody>
      </p:sp>
      <p:sp>
        <p:nvSpPr>
          <p:cNvPr id="4" name="Slide Number Placeholder 3"/>
          <p:cNvSpPr>
            <a:spLocks noGrp="1"/>
          </p:cNvSpPr>
          <p:nvPr>
            <p:ph type="sldNum" sz="quarter" idx="10"/>
          </p:nvPr>
        </p:nvSpPr>
        <p:spPr/>
        <p:txBody>
          <a:bodyPr/>
          <a:lstStyle/>
          <a:p>
            <a:fld id="{4C3CE568-1769-4328-AA32-7648947C8BEB}"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This technology could enable amputees to move bionic limbs, or even allow those who are paralyzed to experience movement again. In fact, there already exists cases in which this technology has enabled people who suffer from paralysis to community just with their minds.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University of Pittsburg was successfully able to connect a robotic arm to a monkey’s brain by implanting a chip in the monkey’s head. Within days, the monkey was able to move the arm for tasks as if it was his own.</a:t>
            </a:r>
            <a:endParaRPr lang="en-US" dirty="0"/>
          </a:p>
        </p:txBody>
      </p:sp>
      <p:sp>
        <p:nvSpPr>
          <p:cNvPr id="4" name="Slide Number Placeholder 3"/>
          <p:cNvSpPr>
            <a:spLocks noGrp="1"/>
          </p:cNvSpPr>
          <p:nvPr>
            <p:ph type="sldNum" sz="quarter" idx="10"/>
          </p:nvPr>
        </p:nvSpPr>
        <p:spPr/>
        <p:txBody>
          <a:bodyPr/>
          <a:lstStyle/>
          <a:p>
            <a:fld id="{4C3CE568-1769-4328-AA32-7648947C8BEB}"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 With the breakthrough of so many new interfaces with so many different objects within the last decade, it is not too far-fetched of an idea to say that we are redefining how the human being interacts with the world he has made home since his existence.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If there is someone who has no senses at all, with the advancement of brain interfaces, his thoughts could still be conveyed to the world, and maybe we could convey messages back. </a:t>
            </a:r>
          </a:p>
          <a:p>
            <a:endParaRPr lang="en-US" dirty="0"/>
          </a:p>
        </p:txBody>
      </p:sp>
      <p:sp>
        <p:nvSpPr>
          <p:cNvPr id="4" name="Slide Number Placeholder 3"/>
          <p:cNvSpPr>
            <a:spLocks noGrp="1"/>
          </p:cNvSpPr>
          <p:nvPr>
            <p:ph type="sldNum" sz="quarter" idx="10"/>
          </p:nvPr>
        </p:nvSpPr>
        <p:spPr/>
        <p:txBody>
          <a:bodyPr/>
          <a:lstStyle/>
          <a:p>
            <a:fld id="{4C3CE568-1769-4328-AA32-7648947C8BEB}"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A6099E72-B901-4A13-8D02-ABFEF0C711E7}" type="datetimeFigureOut">
              <a:rPr lang="en-US" smtClean="0"/>
              <a:pPr/>
              <a:t>12/10/2009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2CE98E-898B-47BB-AA8F-66862874F25C}"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099E72-B901-4A13-8D02-ABFEF0C711E7}" type="datetimeFigureOut">
              <a:rPr lang="en-US" smtClean="0"/>
              <a:pPr/>
              <a:t>12/10/2009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2CE98E-898B-47BB-AA8F-66862874F25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099E72-B901-4A13-8D02-ABFEF0C711E7}" type="datetimeFigureOut">
              <a:rPr lang="en-US" smtClean="0"/>
              <a:pPr/>
              <a:t>12/10/2009</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FA2CE98E-898B-47BB-AA8F-66862874F25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099E72-B901-4A13-8D02-ABFEF0C711E7}" type="datetimeFigureOut">
              <a:rPr lang="en-US" smtClean="0"/>
              <a:pPr/>
              <a:t>12/10/2009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2CE98E-898B-47BB-AA8F-66862874F25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6099E72-B901-4A13-8D02-ABFEF0C711E7}" type="datetimeFigureOut">
              <a:rPr lang="en-US" smtClean="0"/>
              <a:pPr/>
              <a:t>12/10/2009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2CE98E-898B-47BB-AA8F-66862874F25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6099E72-B901-4A13-8D02-ABFEF0C711E7}" type="datetimeFigureOut">
              <a:rPr lang="en-US" smtClean="0"/>
              <a:pPr/>
              <a:t>12/10/2009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2CE98E-898B-47BB-AA8F-66862874F25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6099E72-B901-4A13-8D02-ABFEF0C711E7}" type="datetimeFigureOut">
              <a:rPr lang="en-US" smtClean="0"/>
              <a:pPr/>
              <a:t>12/10/2009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2CE98E-898B-47BB-AA8F-66862874F25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6099E72-B901-4A13-8D02-ABFEF0C711E7}" type="datetimeFigureOut">
              <a:rPr lang="en-US" smtClean="0"/>
              <a:pPr/>
              <a:t>12/10/2009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2CE98E-898B-47BB-AA8F-66862874F25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099E72-B901-4A13-8D02-ABFEF0C711E7}" type="datetimeFigureOut">
              <a:rPr lang="en-US" smtClean="0"/>
              <a:pPr/>
              <a:t>12/10/2009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2CE98E-898B-47BB-AA8F-66862874F25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6099E72-B901-4A13-8D02-ABFEF0C711E7}" type="datetimeFigureOut">
              <a:rPr lang="en-US" smtClean="0"/>
              <a:pPr/>
              <a:t>12/10/2009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2CE98E-898B-47BB-AA8F-66862874F25C}"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A6099E72-B901-4A13-8D02-ABFEF0C711E7}" type="datetimeFigureOut">
              <a:rPr lang="en-US" smtClean="0"/>
              <a:pPr/>
              <a:t>12/10/2009</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FA2CE98E-898B-47BB-AA8F-66862874F25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A6099E72-B901-4A13-8D02-ABFEF0C711E7}" type="datetimeFigureOut">
              <a:rPr lang="en-US" smtClean="0"/>
              <a:pPr/>
              <a:t>12/10/2009</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FA2CE98E-898B-47BB-AA8F-66862874F25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Emerging </a:t>
            </a:r>
            <a:r>
              <a:rPr lang="en-US" dirty="0" smtClean="0"/>
              <a:t>User Interface </a:t>
            </a:r>
            <a:r>
              <a:rPr lang="en-US" dirty="0" smtClean="0"/>
              <a:t>Technologies</a:t>
            </a:r>
            <a:endParaRPr lang="en-US" dirty="0"/>
          </a:p>
        </p:txBody>
      </p:sp>
      <p:sp>
        <p:nvSpPr>
          <p:cNvPr id="3" name="Subtitle 2"/>
          <p:cNvSpPr>
            <a:spLocks noGrp="1"/>
          </p:cNvSpPr>
          <p:nvPr>
            <p:ph type="subTitle" idx="1"/>
          </p:nvPr>
        </p:nvSpPr>
        <p:spPr>
          <a:xfrm>
            <a:off x="685800" y="1828800"/>
            <a:ext cx="8077200" cy="1499616"/>
          </a:xfrm>
        </p:spPr>
        <p:txBody>
          <a:bodyPr/>
          <a:lstStyle/>
          <a:p>
            <a:r>
              <a:rPr lang="en-US" dirty="0" smtClean="0"/>
              <a:t>By: </a:t>
            </a:r>
            <a:r>
              <a:rPr lang="en-US" dirty="0" err="1" smtClean="0"/>
              <a:t>Soheeb</a:t>
            </a:r>
            <a:r>
              <a:rPr lang="en-US" dirty="0" smtClean="0"/>
              <a:t> </a:t>
            </a:r>
            <a:r>
              <a:rPr lang="en-US" dirty="0" err="1" smtClean="0"/>
              <a:t>Amin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 of New Interfaces</a:t>
            </a:r>
            <a:endParaRPr lang="en-US" dirty="0"/>
          </a:p>
        </p:txBody>
      </p:sp>
      <p:sp>
        <p:nvSpPr>
          <p:cNvPr id="3" name="Content Placeholder 2"/>
          <p:cNvSpPr>
            <a:spLocks noGrp="1"/>
          </p:cNvSpPr>
          <p:nvPr>
            <p:ph idx="1"/>
          </p:nvPr>
        </p:nvSpPr>
        <p:spPr/>
        <p:txBody>
          <a:bodyPr/>
          <a:lstStyle/>
          <a:p>
            <a:r>
              <a:rPr lang="en-US" dirty="0" smtClean="0"/>
              <a:t>Limited ideas.</a:t>
            </a:r>
          </a:p>
          <a:p>
            <a:endParaRPr lang="en-US" dirty="0" smtClean="0"/>
          </a:p>
          <a:p>
            <a:r>
              <a:rPr lang="en-US" dirty="0" smtClean="0"/>
              <a:t>Risks in experiments.</a:t>
            </a:r>
          </a:p>
          <a:p>
            <a:endParaRPr lang="en-US" dirty="0" smtClean="0"/>
          </a:p>
          <a:p>
            <a:r>
              <a:rPr lang="en-US" dirty="0" smtClean="0"/>
              <a:t>Still underdeveloped.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END</a:t>
            </a:r>
            <a:endParaRPr lang="en-US" dirty="0"/>
          </a:p>
        </p:txBody>
      </p:sp>
      <p:sp>
        <p:nvSpPr>
          <p:cNvPr id="3" name="Subtitle 2"/>
          <p:cNvSpPr>
            <a:spLocks noGrp="1"/>
          </p:cNvSpPr>
          <p:nvPr>
            <p:ph type="subTitle" idx="1"/>
          </p:nvPr>
        </p:nvSpPr>
        <p:spPr/>
        <p:txBody>
          <a:bodyPr/>
          <a:lstStyle/>
          <a:p>
            <a:r>
              <a:rPr lang="en-US" dirty="0" smtClean="0"/>
              <a:t>Thanks for </a:t>
            </a:r>
            <a:r>
              <a:rPr lang="en-US" dirty="0" err="1" smtClean="0"/>
              <a:t>veiwing</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User Interfaces?</a:t>
            </a:r>
            <a:endParaRPr lang="en-US" dirty="0"/>
          </a:p>
        </p:txBody>
      </p:sp>
      <p:sp>
        <p:nvSpPr>
          <p:cNvPr id="3" name="Content Placeholder 2"/>
          <p:cNvSpPr>
            <a:spLocks noGrp="1"/>
          </p:cNvSpPr>
          <p:nvPr>
            <p:ph idx="1"/>
          </p:nvPr>
        </p:nvSpPr>
        <p:spPr/>
        <p:txBody>
          <a:bodyPr/>
          <a:lstStyle/>
          <a:p>
            <a:r>
              <a:rPr lang="en-US" dirty="0" smtClean="0"/>
              <a:t>A user interface is the connector between man and the technology he is using.</a:t>
            </a:r>
          </a:p>
          <a:p>
            <a:pPr>
              <a:buNone/>
            </a:pPr>
            <a:endParaRPr lang="en-US" dirty="0" smtClean="0"/>
          </a:p>
          <a:p>
            <a:r>
              <a:rPr lang="en-US" dirty="0" smtClean="0"/>
              <a:t>They consist of an input, which is our command to the interface, and an output, which is the result of our command.</a:t>
            </a:r>
          </a:p>
          <a:p>
            <a:endParaRPr lang="en-US" dirty="0" smtClean="0"/>
          </a:p>
          <a:p>
            <a:r>
              <a:rPr lang="en-US" dirty="0" smtClean="0"/>
              <a:t>The type of interface is determined by the method of input.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What did interfacing begin with?</a:t>
            </a:r>
            <a:endParaRPr lang="en-US" dirty="0"/>
          </a:p>
        </p:txBody>
      </p:sp>
      <p:sp>
        <p:nvSpPr>
          <p:cNvPr id="5" name="Content Placeholder 4"/>
          <p:cNvSpPr>
            <a:spLocks noGrp="1"/>
          </p:cNvSpPr>
          <p:nvPr>
            <p:ph sz="half" idx="1"/>
          </p:nvPr>
        </p:nvSpPr>
        <p:spPr>
          <a:xfrm>
            <a:off x="457200" y="1773936"/>
            <a:ext cx="3733800" cy="2798064"/>
          </a:xfrm>
        </p:spPr>
        <p:txBody>
          <a:bodyPr/>
          <a:lstStyle/>
          <a:p>
            <a:r>
              <a:rPr lang="en-US" dirty="0" smtClean="0"/>
              <a:t>Batch computing </a:t>
            </a:r>
            <a:endParaRPr lang="en-US" dirty="0"/>
          </a:p>
        </p:txBody>
      </p:sp>
      <p:sp>
        <p:nvSpPr>
          <p:cNvPr id="6" name="Content Placeholder 5"/>
          <p:cNvSpPr>
            <a:spLocks noGrp="1"/>
          </p:cNvSpPr>
          <p:nvPr>
            <p:ph sz="half" idx="2"/>
          </p:nvPr>
        </p:nvSpPr>
        <p:spPr>
          <a:xfrm>
            <a:off x="4648200" y="1773936"/>
            <a:ext cx="4038600" cy="2721864"/>
          </a:xfrm>
        </p:spPr>
        <p:txBody>
          <a:bodyPr/>
          <a:lstStyle/>
          <a:p>
            <a:r>
              <a:rPr lang="en-US" dirty="0" smtClean="0"/>
              <a:t>Command-line</a:t>
            </a:r>
            <a:endParaRPr lang="en-US" dirty="0"/>
          </a:p>
        </p:txBody>
      </p:sp>
      <p:pic>
        <p:nvPicPr>
          <p:cNvPr id="7" name="Picture 6" descr="ibm-029-keypunch.jpg"/>
          <p:cNvPicPr>
            <a:picLocks noChangeAspect="1"/>
          </p:cNvPicPr>
          <p:nvPr/>
        </p:nvPicPr>
        <p:blipFill>
          <a:blip r:embed="rId3"/>
          <a:stretch>
            <a:fillRect/>
          </a:stretch>
        </p:blipFill>
        <p:spPr>
          <a:xfrm>
            <a:off x="545254" y="2667000"/>
            <a:ext cx="3793066" cy="2895600"/>
          </a:xfrm>
          <a:prstGeom prst="rect">
            <a:avLst/>
          </a:prstGeom>
        </p:spPr>
      </p:pic>
      <p:pic>
        <p:nvPicPr>
          <p:cNvPr id="8" name="Picture 7" descr="vt100.jpg"/>
          <p:cNvPicPr>
            <a:picLocks noChangeAspect="1"/>
          </p:cNvPicPr>
          <p:nvPr/>
        </p:nvPicPr>
        <p:blipFill>
          <a:blip r:embed="rId4"/>
          <a:stretch>
            <a:fillRect/>
          </a:stretch>
        </p:blipFill>
        <p:spPr>
          <a:xfrm>
            <a:off x="4724400" y="2514600"/>
            <a:ext cx="3563816" cy="304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Graphic User Interface</a:t>
            </a:r>
            <a:endParaRPr lang="en-US" dirty="0"/>
          </a:p>
        </p:txBody>
      </p:sp>
      <p:sp>
        <p:nvSpPr>
          <p:cNvPr id="6" name="Content Placeholder 5"/>
          <p:cNvSpPr>
            <a:spLocks noGrp="1"/>
          </p:cNvSpPr>
          <p:nvPr>
            <p:ph idx="1"/>
          </p:nvPr>
        </p:nvSpPr>
        <p:spPr/>
        <p:txBody>
          <a:bodyPr/>
          <a:lstStyle/>
          <a:p>
            <a:r>
              <a:rPr lang="en-US" dirty="0" smtClean="0"/>
              <a:t>The dawn of the modern day computer</a:t>
            </a:r>
          </a:p>
          <a:p>
            <a:r>
              <a:rPr lang="en-US" dirty="0" smtClean="0"/>
              <a:t>Used graphics and images over plain text</a:t>
            </a:r>
            <a:endParaRPr lang="en-US" dirty="0"/>
          </a:p>
        </p:txBody>
      </p:sp>
      <p:pic>
        <p:nvPicPr>
          <p:cNvPr id="8" name="Picture 7" descr="xerox_star.jpg"/>
          <p:cNvPicPr>
            <a:picLocks noChangeAspect="1"/>
          </p:cNvPicPr>
          <p:nvPr/>
        </p:nvPicPr>
        <p:blipFill>
          <a:blip r:embed="rId3"/>
          <a:stretch>
            <a:fillRect/>
          </a:stretch>
        </p:blipFill>
        <p:spPr>
          <a:xfrm>
            <a:off x="3276600" y="3200400"/>
            <a:ext cx="2507305" cy="31424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20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input the output?</a:t>
            </a:r>
            <a:endParaRPr lang="en-US" dirty="0"/>
          </a:p>
        </p:txBody>
      </p:sp>
      <p:sp>
        <p:nvSpPr>
          <p:cNvPr id="3" name="Content Placeholder 2"/>
          <p:cNvSpPr>
            <a:spLocks noGrp="1"/>
          </p:cNvSpPr>
          <p:nvPr>
            <p:ph idx="1"/>
          </p:nvPr>
        </p:nvSpPr>
        <p:spPr/>
        <p:txBody>
          <a:bodyPr/>
          <a:lstStyle/>
          <a:p>
            <a:r>
              <a:rPr lang="en-US" dirty="0" smtClean="0"/>
              <a:t>The most basic way is the pressing of buttons, like phones, keyboards, game controllers, etc. </a:t>
            </a:r>
            <a:endParaRPr lang="en-US" dirty="0"/>
          </a:p>
        </p:txBody>
      </p:sp>
      <p:pic>
        <p:nvPicPr>
          <p:cNvPr id="4" name="Picture 3" descr="video game controller.jpg"/>
          <p:cNvPicPr>
            <a:picLocks noChangeAspect="1"/>
          </p:cNvPicPr>
          <p:nvPr/>
        </p:nvPicPr>
        <p:blipFill>
          <a:blip r:embed="rId3"/>
          <a:stretch>
            <a:fillRect/>
          </a:stretch>
        </p:blipFill>
        <p:spPr>
          <a:xfrm>
            <a:off x="1828800" y="4038600"/>
            <a:ext cx="1949113" cy="1962912"/>
          </a:xfrm>
          <a:prstGeom prst="rect">
            <a:avLst/>
          </a:prstGeom>
        </p:spPr>
      </p:pic>
      <p:pic>
        <p:nvPicPr>
          <p:cNvPr id="5" name="Picture 4" descr="keyboard.jpg"/>
          <p:cNvPicPr>
            <a:picLocks noChangeAspect="1"/>
          </p:cNvPicPr>
          <p:nvPr/>
        </p:nvPicPr>
        <p:blipFill>
          <a:blip r:embed="rId4"/>
          <a:stretch>
            <a:fillRect/>
          </a:stretch>
        </p:blipFill>
        <p:spPr>
          <a:xfrm>
            <a:off x="4953000" y="3657600"/>
            <a:ext cx="3627372" cy="17556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input the output?</a:t>
            </a:r>
            <a:endParaRPr lang="en-US" dirty="0"/>
          </a:p>
        </p:txBody>
      </p:sp>
      <p:sp>
        <p:nvSpPr>
          <p:cNvPr id="3" name="Content Placeholder 2"/>
          <p:cNvSpPr>
            <a:spLocks noGrp="1"/>
          </p:cNvSpPr>
          <p:nvPr>
            <p:ph idx="1"/>
          </p:nvPr>
        </p:nvSpPr>
        <p:spPr/>
        <p:txBody>
          <a:bodyPr/>
          <a:lstStyle/>
          <a:p>
            <a:r>
              <a:rPr lang="en-US" dirty="0" smtClean="0"/>
              <a:t>Other more modern methods are the usage of touch-screens.</a:t>
            </a:r>
          </a:p>
          <a:p>
            <a:r>
              <a:rPr lang="en-US" dirty="0" smtClean="0"/>
              <a:t>Another, less common method is sound recognition. </a:t>
            </a:r>
            <a:endParaRPr lang="en-US" dirty="0"/>
          </a:p>
        </p:txBody>
      </p:sp>
      <p:pic>
        <p:nvPicPr>
          <p:cNvPr id="5" name="Picture 4" descr="imagesf.jpg"/>
          <p:cNvPicPr>
            <a:picLocks noChangeAspect="1"/>
          </p:cNvPicPr>
          <p:nvPr/>
        </p:nvPicPr>
        <p:blipFill>
          <a:blip r:embed="rId3"/>
          <a:stretch>
            <a:fillRect/>
          </a:stretch>
        </p:blipFill>
        <p:spPr>
          <a:xfrm>
            <a:off x="5029200" y="3581400"/>
            <a:ext cx="1796796" cy="2057400"/>
          </a:xfrm>
          <a:prstGeom prst="rect">
            <a:avLst/>
          </a:prstGeom>
        </p:spPr>
      </p:pic>
      <p:pic>
        <p:nvPicPr>
          <p:cNvPr id="6" name="Picture 5" descr="images.jpg"/>
          <p:cNvPicPr>
            <a:picLocks noChangeAspect="1"/>
          </p:cNvPicPr>
          <p:nvPr/>
        </p:nvPicPr>
        <p:blipFill>
          <a:blip r:embed="rId4"/>
          <a:stretch>
            <a:fillRect/>
          </a:stretch>
        </p:blipFill>
        <p:spPr>
          <a:xfrm>
            <a:off x="1752600" y="4419600"/>
            <a:ext cx="2133600" cy="20431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Emerging methods of interfacing</a:t>
            </a:r>
            <a:endParaRPr lang="en-US" dirty="0"/>
          </a:p>
        </p:txBody>
      </p:sp>
      <p:sp>
        <p:nvSpPr>
          <p:cNvPr id="3" name="Content Placeholder 2"/>
          <p:cNvSpPr>
            <a:spLocks noGrp="1"/>
          </p:cNvSpPr>
          <p:nvPr>
            <p:ph idx="1"/>
          </p:nvPr>
        </p:nvSpPr>
        <p:spPr/>
        <p:txBody>
          <a:bodyPr/>
          <a:lstStyle/>
          <a:p>
            <a:r>
              <a:rPr lang="en-US" dirty="0" smtClean="0"/>
              <a:t>One rising way of interfacing with technology is through muscle controlled interfaces.</a:t>
            </a:r>
            <a:endParaRPr lang="en-US" dirty="0"/>
          </a:p>
        </p:txBody>
      </p:sp>
      <p:pic>
        <p:nvPicPr>
          <p:cNvPr id="4" name="Picture 3" descr="desney_x220.jpg"/>
          <p:cNvPicPr>
            <a:picLocks noChangeAspect="1"/>
          </p:cNvPicPr>
          <p:nvPr/>
        </p:nvPicPr>
        <p:blipFill>
          <a:blip r:embed="rId3"/>
          <a:stretch>
            <a:fillRect/>
          </a:stretch>
        </p:blipFill>
        <p:spPr>
          <a:xfrm rot="21323561">
            <a:off x="2438400" y="3352800"/>
            <a:ext cx="3606209" cy="2819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future of interfacing</a:t>
            </a:r>
            <a:endParaRPr lang="en-US" dirty="0"/>
          </a:p>
        </p:txBody>
      </p:sp>
      <p:sp>
        <p:nvSpPr>
          <p:cNvPr id="3" name="Content Placeholder 2"/>
          <p:cNvSpPr>
            <a:spLocks noGrp="1"/>
          </p:cNvSpPr>
          <p:nvPr>
            <p:ph idx="1"/>
          </p:nvPr>
        </p:nvSpPr>
        <p:spPr/>
        <p:txBody>
          <a:bodyPr/>
          <a:lstStyle/>
          <a:p>
            <a:r>
              <a:rPr lang="en-US" dirty="0" smtClean="0"/>
              <a:t>Mind Controlled interfacing has actually already been achieved. </a:t>
            </a:r>
            <a:endParaRPr lang="en-US" dirty="0"/>
          </a:p>
        </p:txBody>
      </p:sp>
      <p:pic>
        <p:nvPicPr>
          <p:cNvPr id="5" name="Picture 4" descr="4-20-09twitbci.jpg"/>
          <p:cNvPicPr>
            <a:picLocks noChangeAspect="1"/>
          </p:cNvPicPr>
          <p:nvPr/>
        </p:nvPicPr>
        <p:blipFill>
          <a:blip r:embed="rId3"/>
          <a:stretch>
            <a:fillRect/>
          </a:stretch>
        </p:blipFill>
        <p:spPr>
          <a:xfrm>
            <a:off x="2438400" y="3352800"/>
            <a:ext cx="3908705" cy="2514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Pros of New Interfaces</a:t>
            </a:r>
            <a:endParaRPr lang="en-US" dirty="0"/>
          </a:p>
        </p:txBody>
      </p:sp>
      <p:sp>
        <p:nvSpPr>
          <p:cNvPr id="3" name="Content Placeholder 2"/>
          <p:cNvSpPr>
            <a:spLocks noGrp="1"/>
          </p:cNvSpPr>
          <p:nvPr>
            <p:ph idx="1"/>
          </p:nvPr>
        </p:nvSpPr>
        <p:spPr/>
        <p:txBody>
          <a:bodyPr/>
          <a:lstStyle/>
          <a:p>
            <a:r>
              <a:rPr lang="en-US" dirty="0" smtClean="0"/>
              <a:t>Convenient new ways to interact with technology.</a:t>
            </a:r>
          </a:p>
          <a:p>
            <a:pPr>
              <a:buNone/>
            </a:pPr>
            <a:endParaRPr lang="en-US" dirty="0" smtClean="0"/>
          </a:p>
          <a:p>
            <a:r>
              <a:rPr lang="en-US" dirty="0" smtClean="0"/>
              <a:t>For the disabled, allows them to interface with technology and even their own bodies.</a:t>
            </a:r>
          </a:p>
          <a:p>
            <a:endParaRPr lang="en-US" dirty="0" smtClean="0"/>
          </a:p>
          <a:p>
            <a:r>
              <a:rPr lang="en-US" dirty="0" smtClean="0"/>
              <a:t>Great way to keep technology entertaining</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73</TotalTime>
  <Words>817</Words>
  <Application>Microsoft Office PowerPoint</Application>
  <PresentationFormat>On-screen Show (4:3)</PresentationFormat>
  <Paragraphs>77</Paragraphs>
  <Slides>11</Slides>
  <Notes>10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Module</vt:lpstr>
      <vt:lpstr>Emerging User Interface Technologies</vt:lpstr>
      <vt:lpstr>What are User Interfaces?</vt:lpstr>
      <vt:lpstr>What did interfacing begin with?</vt:lpstr>
      <vt:lpstr>Graphic User Interface</vt:lpstr>
      <vt:lpstr>How do we input the output?</vt:lpstr>
      <vt:lpstr>How do we input the output?</vt:lpstr>
      <vt:lpstr>Emerging methods of interfacing</vt:lpstr>
      <vt:lpstr>The future of interfacing</vt:lpstr>
      <vt:lpstr>Pros of New Interfaces</vt:lpstr>
      <vt:lpstr>Cons of New Interfaces</vt:lpstr>
      <vt:lpstr>THE END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Emerging Interface Technologies</dc:title>
  <dc:creator>Amin</dc:creator>
  <cp:lastModifiedBy>Amin</cp:lastModifiedBy>
  <cp:revision>8</cp:revision>
  <dcterms:created xsi:type="dcterms:W3CDTF">2009-12-10T04:29:25Z</dcterms:created>
  <dcterms:modified xsi:type="dcterms:W3CDTF">2009-12-10T06:18:54Z</dcterms:modified>
</cp:coreProperties>
</file>