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58" r:id="rId5"/>
    <p:sldId id="266" r:id="rId6"/>
    <p:sldId id="261" r:id="rId7"/>
    <p:sldId id="262" r:id="rId8"/>
    <p:sldId id="263" r:id="rId9"/>
    <p:sldId id="264" r:id="rId10"/>
    <p:sldId id="267" r:id="rId11"/>
    <p:sldId id="265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60"/>
  </p:normalViewPr>
  <p:slideViewPr>
    <p:cSldViewPr>
      <p:cViewPr varScale="1">
        <p:scale>
          <a:sx n="53" d="100"/>
          <a:sy n="53" d="100"/>
        </p:scale>
        <p:origin x="-14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29D75-A627-48EB-BDDF-5DD70A04403A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6E724E-7041-4469-B081-F1A44A76736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http://www.youtube.com/watch?v=g-PKEid1Y6E&amp;feature=related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E724E-7041-4469-B081-F1A44A76736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A1BCE-6EC4-4ACD-B920-3C89855DBBC8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4597-2D59-4273-9A61-92692FE541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A1BCE-6EC4-4ACD-B920-3C89855DBBC8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4597-2D59-4273-9A61-92692FE541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A1BCE-6EC4-4ACD-B920-3C89855DBBC8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4597-2D59-4273-9A61-92692FE541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A1BCE-6EC4-4ACD-B920-3C89855DBBC8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4597-2D59-4273-9A61-92692FE541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A1BCE-6EC4-4ACD-B920-3C89855DBBC8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4597-2D59-4273-9A61-92692FE541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A1BCE-6EC4-4ACD-B920-3C89855DBBC8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4597-2D59-4273-9A61-92692FE541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A1BCE-6EC4-4ACD-B920-3C89855DBBC8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4597-2D59-4273-9A61-92692FE541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A1BCE-6EC4-4ACD-B920-3C89855DBBC8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4597-2D59-4273-9A61-92692FE541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A1BCE-6EC4-4ACD-B920-3C89855DBBC8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4597-2D59-4273-9A61-92692FE541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A1BCE-6EC4-4ACD-B920-3C89855DBBC8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4597-2D59-4273-9A61-92692FE541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A1BCE-6EC4-4ACD-B920-3C89855DBBC8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D4597-2D59-4273-9A61-92692FE541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A1BCE-6EC4-4ACD-B920-3C89855DBBC8}" type="datetimeFigureOut">
              <a:rPr lang="en-US" smtClean="0"/>
              <a:pPr/>
              <a:t>12/14/2009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D4597-2D59-4273-9A61-92692FE541F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Home Automation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Tweaks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Solar panels can be placed on roof top</a:t>
            </a:r>
          </a:p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Lights can set to turn off when not in use.</a:t>
            </a:r>
          </a:p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Phone calls can be made through video sharing.</a:t>
            </a:r>
          </a:p>
          <a:p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Rooms can be changed to make need of other things.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Ease of life</a:t>
            </a:r>
          </a:p>
          <a:p>
            <a:r>
              <a:rPr lang="en-US" dirty="0" smtClean="0"/>
              <a:t>Safety</a:t>
            </a:r>
          </a:p>
          <a:p>
            <a:r>
              <a:rPr lang="en-US" dirty="0" smtClean="0"/>
              <a:t>Spend time on more important things</a:t>
            </a:r>
          </a:p>
          <a:p>
            <a:r>
              <a:rPr lang="en-US" dirty="0" smtClean="0"/>
              <a:t>Home up keep will be less expensive and simpler.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Expensive</a:t>
            </a:r>
          </a:p>
          <a:p>
            <a:r>
              <a:rPr lang="en-US" dirty="0" smtClean="0"/>
              <a:t>Specific designed homes will take longer to be constructed. </a:t>
            </a:r>
          </a:p>
          <a:p>
            <a:endParaRPr lang="en-US" dirty="0" smtClean="0"/>
          </a:p>
          <a:p>
            <a:r>
              <a:rPr lang="en-US" smtClean="0"/>
              <a:t>Job loss.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Imagination comes to LIFE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Everything At home is computerized</a:t>
            </a:r>
          </a:p>
          <a:p>
            <a:r>
              <a:rPr lang="en-US" dirty="0" smtClean="0"/>
              <a:t>Circuits are all connected to computers</a:t>
            </a:r>
          </a:p>
          <a:p>
            <a:r>
              <a:rPr lang="en-US" dirty="0" smtClean="0"/>
              <a:t>Computer is set to individuals needs(different programs)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Wires are set along through out house.</a:t>
            </a:r>
          </a:p>
          <a:p>
            <a:r>
              <a:rPr lang="en-US" dirty="0" smtClean="0"/>
              <a:t>Computers are set and control different parts of the house.</a:t>
            </a:r>
          </a:p>
          <a:p>
            <a:r>
              <a:rPr lang="en-US" dirty="0" smtClean="0"/>
              <a:t>House is wired through for complete customization. (</a:t>
            </a:r>
            <a:r>
              <a:rPr lang="en-US" sz="1400" dirty="0" smtClean="0"/>
              <a:t>Scene MR. Mrs. Smith 29 :18)</a:t>
            </a:r>
            <a:endParaRPr lang="en-US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3810000"/>
            <a:ext cx="2771775" cy="2759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Alarm could be set for any specific time and blinds and music can be set for a personal touch </a:t>
            </a:r>
          </a:p>
          <a:p>
            <a:r>
              <a:rPr lang="en-US" dirty="0" smtClean="0"/>
              <a:t>Bath is set a specific time</a:t>
            </a:r>
          </a:p>
          <a:p>
            <a:r>
              <a:rPr lang="en-US" dirty="0" smtClean="0"/>
              <a:t>House set to specific temp</a:t>
            </a:r>
          </a:p>
          <a:p>
            <a:r>
              <a:rPr lang="en-US" dirty="0" smtClean="0"/>
              <a:t>While in shower your are told the News of your choice</a:t>
            </a:r>
          </a:p>
          <a:p>
            <a:r>
              <a:rPr lang="en-US" dirty="0" smtClean="0"/>
              <a:t>Breakfast is made and placed at a table as soon as you get to the eating area.(</a:t>
            </a:r>
            <a:r>
              <a:rPr lang="en-US" sz="1100" dirty="0" err="1" smtClean="0"/>
              <a:t>casper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Clothes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Clothes can be selected pertaining to weather and style needs</a:t>
            </a:r>
          </a:p>
          <a:p>
            <a:r>
              <a:rPr lang="en-US" dirty="0" smtClean="0"/>
              <a:t>No more miss matching</a:t>
            </a:r>
          </a:p>
          <a:p>
            <a:r>
              <a:rPr lang="en-US" dirty="0" smtClean="0"/>
              <a:t>Steam ironed daily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Kids? (food is prepared for them)</a:t>
            </a:r>
          </a:p>
          <a:p>
            <a:r>
              <a:rPr lang="en-US" dirty="0" smtClean="0"/>
              <a:t>Program could be set for kids(I.E. TV after HW)</a:t>
            </a:r>
          </a:p>
          <a:p>
            <a:r>
              <a:rPr lang="en-US" dirty="0" smtClean="0"/>
              <a:t>Home cleaned by the use of dirt trackers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16000">
              <a:srgbClr val="1F1F1F"/>
            </a:gs>
            <a:gs pos="17999">
              <a:srgbClr val="FFFFFF"/>
            </a:gs>
            <a:gs pos="42000">
              <a:srgbClr val="636363"/>
            </a:gs>
            <a:gs pos="53000">
              <a:srgbClr val="CFCFCF"/>
            </a:gs>
            <a:gs pos="66000">
              <a:srgbClr val="CFCFCF"/>
            </a:gs>
            <a:gs pos="75999">
              <a:srgbClr val="1F1F1F"/>
            </a:gs>
            <a:gs pos="78999">
              <a:srgbClr val="FFFFFF"/>
            </a:gs>
            <a:gs pos="100000">
              <a:srgbClr val="7F7F7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Miscellaneous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Laundry area that automatically cleans clothes </a:t>
            </a:r>
            <a:endParaRPr lang="en-US" dirty="0"/>
          </a:p>
          <a:p>
            <a:r>
              <a:rPr lang="en-US" dirty="0" smtClean="0"/>
              <a:t>Speakers running through house (talk to someone in another room) </a:t>
            </a:r>
          </a:p>
          <a:p>
            <a:r>
              <a:rPr lang="en-US" dirty="0" smtClean="0"/>
              <a:t>TVs in mirror screen</a:t>
            </a:r>
          </a:p>
          <a:p>
            <a:r>
              <a:rPr lang="en-US" dirty="0" smtClean="0"/>
              <a:t>Pet care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Night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Dinner is prepared from a menu of choice(Computer could be taught different recipes)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Security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Peace of mind</a:t>
            </a:r>
          </a:p>
          <a:p>
            <a:r>
              <a:rPr lang="en-US" dirty="0" smtClean="0"/>
              <a:t>24/7 monitoring</a:t>
            </a:r>
          </a:p>
          <a:p>
            <a:r>
              <a:rPr lang="en-US" dirty="0" smtClean="0"/>
              <a:t>(Kohler,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2743200"/>
            <a:ext cx="1881783" cy="408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302</Words>
  <Application>Microsoft Office PowerPoint</Application>
  <PresentationFormat>On-screen Show (4:3)</PresentationFormat>
  <Paragraphs>51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Home Automation</vt:lpstr>
      <vt:lpstr>Imagination comes to LIFE</vt:lpstr>
      <vt:lpstr>Home</vt:lpstr>
      <vt:lpstr>Morning</vt:lpstr>
      <vt:lpstr>Clothes</vt:lpstr>
      <vt:lpstr>Midday</vt:lpstr>
      <vt:lpstr>Miscellaneous</vt:lpstr>
      <vt:lpstr>Night</vt:lpstr>
      <vt:lpstr>Security </vt:lpstr>
      <vt:lpstr>Tweaks</vt:lpstr>
      <vt:lpstr>Pros</vt:lpstr>
      <vt:lpstr>Cons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 Automation</dc:title>
  <dc:creator>Asad</dc:creator>
  <cp:lastModifiedBy>Authorized User</cp:lastModifiedBy>
  <cp:revision>36</cp:revision>
  <dcterms:created xsi:type="dcterms:W3CDTF">2009-12-08T16:21:02Z</dcterms:created>
  <dcterms:modified xsi:type="dcterms:W3CDTF">2009-12-14T19:37:10Z</dcterms:modified>
</cp:coreProperties>
</file>