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53069-B08F-4604-A41B-CA5325D76942}" type="datetimeFigureOut">
              <a:rPr lang="en-US" smtClean="0"/>
              <a:t>12/2/2009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2D151-CEDC-4218-B435-884B8F0908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</a:t>
            </a:r>
            <a:r>
              <a:rPr lang="en-US" baseline="0" dirty="0" smtClean="0"/>
              <a:t> much progress has been made into the production and use of </a:t>
            </a:r>
            <a:r>
              <a:rPr lang="en-US" baseline="0" dirty="0" err="1" smtClean="0"/>
              <a:t>biofuels</a:t>
            </a:r>
            <a:r>
              <a:rPr lang="en-US" baseline="0" dirty="0" smtClean="0"/>
              <a:t> the world is still debating the long term effects and usage.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2D151-CEDC-4218-B435-884B8F0908A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2826-3DF2-4444-9531-E245FF817B8B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258B-B8F3-48B4-A945-478F819D1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2826-3DF2-4444-9531-E245FF817B8B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258B-B8F3-48B4-A945-478F819D1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2826-3DF2-4444-9531-E245FF817B8B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258B-B8F3-48B4-A945-478F819D1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2826-3DF2-4444-9531-E245FF817B8B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258B-B8F3-48B4-A945-478F819D1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2826-3DF2-4444-9531-E245FF817B8B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258B-B8F3-48B4-A945-478F819D1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2826-3DF2-4444-9531-E245FF817B8B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258B-B8F3-48B4-A945-478F819D1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2826-3DF2-4444-9531-E245FF817B8B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258B-B8F3-48B4-A945-478F819D1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2826-3DF2-4444-9531-E245FF817B8B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258B-B8F3-48B4-A945-478F819D1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2826-3DF2-4444-9531-E245FF817B8B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258B-B8F3-48B4-A945-478F819D1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2826-3DF2-4444-9531-E245FF817B8B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258B-B8F3-48B4-A945-478F819D1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2826-3DF2-4444-9531-E245FF817B8B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258B-B8F3-48B4-A945-478F819D1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A2826-3DF2-4444-9531-E245FF817B8B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B258B-B8F3-48B4-A945-478F819D1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vironment.about.com/od/faqglobalwarming/f/globalwarming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ecobiofuels.com/Home.html" TargetMode="External"/><Relationship Id="rId2" Type="http://schemas.openxmlformats.org/officeDocument/2006/relationships/hyperlink" Target="http://www.azbiodiesel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et.org/clients_alga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asoline" TargetMode="External"/><Relationship Id="rId3" Type="http://schemas.openxmlformats.org/officeDocument/2006/relationships/hyperlink" Target="http://en.wikipedia.org/wiki/Animal_fat" TargetMode="External"/><Relationship Id="rId7" Type="http://schemas.openxmlformats.org/officeDocument/2006/relationships/hyperlink" Target="http://en.wikipedia.org/wiki/Fermenting" TargetMode="External"/><Relationship Id="rId2" Type="http://schemas.openxmlformats.org/officeDocument/2006/relationships/hyperlink" Target="http://en.wikipedia.org/wiki/Vegetable_oi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n.wikipedia.org/wiki/Alcohol" TargetMode="External"/><Relationship Id="rId5" Type="http://schemas.openxmlformats.org/officeDocument/2006/relationships/hyperlink" Target="http://en.wikipedia.org/wiki/Transesterification" TargetMode="External"/><Relationship Id="rId4" Type="http://schemas.openxmlformats.org/officeDocument/2006/relationships/hyperlink" Target="http://en.wikipedia.org/wiki/Oi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904999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BIOFUELS</a:t>
            </a:r>
            <a:endParaRPr lang="en-US" sz="9600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KEY TO A BETTER FUTURE?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0"/>
            <a:ext cx="4729162" cy="305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The Pros of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biofuel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For one, since such fuels are derived from agricultural crops, they are inherently renewable--and our own farmers typically produce them domestically, reducing our dependence on unstable foreign sources of oil. Additionally, ethanol and biodiesel emit less particulate pollution than traditional petroleum-based gasoline and diesel fuels. They also do not contribute to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global warming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since they only emit back to the environment the carbon dioxide (CO2) that their source plants absorbed out of the atmosphere in the first place.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the cons of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biofuel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Biofuels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are easily utilize but not readily accessible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Biofuels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are renewable but crops are still not enough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Biofuels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uses more energy than they can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produce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As an alternative to this “traditional” diesel or gasoline fuel, it is expected to yield significant energy security and environmental advantage to its consumers.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Biodiesel producing nations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20000" cy="470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bioethanol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 producing nations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772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biofuel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 companies looking outside the box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hlinkClick r:id="rId2"/>
              </a:rPr>
              <a:t>Arizona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hlinkClick r:id="rId2"/>
              </a:rPr>
              <a:t>Biodiesel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makes B99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biodisel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from waste restaurant grease. Its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CEO,Dan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Rees, believes the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biofuels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industry was founded to be local and use local waste materials. He believes biodiesel should use local resources to benefit the local economy and benefit the local environment.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hlinkClick r:id="rId3"/>
              </a:rPr>
              <a:t>Amereco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hlinkClick r:id="rId3"/>
              </a:rPr>
              <a:t>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hlinkClick r:id="rId3"/>
              </a:rPr>
              <a:t>Biofuels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hlinkClick r:id="rId3"/>
              </a:rPr>
              <a:t> Corp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 was developed to meet the standards for soy diesel. Its plant is geared for 15 million gallons a year. All its products are made from recycled ingredients.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biofuel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 companies looking outside the box con.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hlinkClick r:id="rId2"/>
              </a:rPr>
              <a:t>Algae Biosciences,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part of the Northern Arizona Center for Emerging Technologies, produces algae in contaminant-free salt water aquifers near Holbrook, AZ, where there's a pristine salt water aquifer from a long-dried up sea!. The company is producing a wide range of products, of which algae-based biodiesel is a byproduct.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Where the debate of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biofuels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 stands today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against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for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40401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285999"/>
            <a:ext cx="4041775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Where the debate of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biofuels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 stands today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for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against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40417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098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The end 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WHAT ARE BIOFUELS?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Biofuels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are produced from living organisms or from metabolic by-products (organic or food waste products). In order to be considered a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biofuel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the fuel must contain over 80 percent renewable materials. It is originally derived from the photosynthesis process and can therefore often be referred to as a solar energy source.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two most common types of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biofuels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          BIODIESEL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is made from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hlinkClick r:id="rId2" tooltip="Vegetable oil"/>
              </a:rPr>
              <a:t>vegetable oils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hlinkClick r:id="rId3" tooltip="Animal fat"/>
              </a:rPr>
              <a:t>animal fats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or recycled greases. Biodiesel can be used as a fuel for vehicles in its pure form, but it is usually used as a diesel additive to reduce levels of particulates, carbon monoxide, and hydrocarbons from diesel-powered vehicles. Biodiesel is produced from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hlinkClick r:id="rId4" tooltip="Oil"/>
              </a:rPr>
              <a:t>oils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or fats using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hlinkClick r:id="rId5" tooltip="Transesterification"/>
              </a:rPr>
              <a:t>transesterification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and is the most common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biofuel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in Europe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BIOETHANOL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is an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hlinkClick r:id="rId6" tooltip="Alcohol"/>
              </a:rPr>
              <a:t>alcohol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made by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hlinkClick r:id="rId7" tooltip="Fermenting"/>
              </a:rPr>
              <a:t>fermenting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the sugar components of plant materials and it is made mostly from sugar and starch crops. Ethanol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usually used as a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hlinkClick r:id="rId8" tooltip="Gasoline"/>
              </a:rPr>
              <a:t>gasoline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additive to increase octane and improve vehicle emissions.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Bioethanol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is widely used in Brazil and in the USA.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The biodiesel cycle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562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The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bioethanol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 cycle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4310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Crops used to produce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biofuels</a:t>
            </a:r>
            <a:endParaRPr lang="en-US" sz="2800" dirty="0"/>
          </a:p>
        </p:txBody>
      </p:sp>
      <p:pic>
        <p:nvPicPr>
          <p:cNvPr id="5" name="Content Placeholder 4" descr="sugar crop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40175" y="889794"/>
            <a:ext cx="4381500" cy="4619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Sugar crops:</a:t>
            </a:r>
          </a:p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Including sugar cane, sugar beets, and sweet sorghum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Crops used to produce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biofuels</a:t>
            </a:r>
            <a:endParaRPr lang="en-US" sz="2800" dirty="0"/>
          </a:p>
        </p:txBody>
      </p:sp>
      <p:pic>
        <p:nvPicPr>
          <p:cNvPr id="5" name="Content Placeholder 4" descr="starch crop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5412" y="599281"/>
            <a:ext cx="4391025" cy="52006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STARCH CROPS :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Including corn, wheat, barley, cassava, and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</a:rPr>
              <a:t>milo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Crops used to produce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biofuels</a:t>
            </a:r>
            <a:endParaRPr lang="en-US" sz="2800" dirty="0"/>
          </a:p>
        </p:txBody>
      </p:sp>
      <p:pic>
        <p:nvPicPr>
          <p:cNvPr id="5" name="Content Placeholder 4" descr="oilseed crop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5887" y="599281"/>
            <a:ext cx="4410075" cy="52006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OILSEED CROPS: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Including rapeseed , canola, soybean , sunflower, and mustard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94" y="381000"/>
            <a:ext cx="869120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616</Words>
  <Application>Microsoft Office PowerPoint</Application>
  <PresentationFormat>On-screen Show (4:3)</PresentationFormat>
  <Paragraphs>44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BIOFUELS</vt:lpstr>
      <vt:lpstr>WHAT ARE BIOFUELS?</vt:lpstr>
      <vt:lpstr>two most common types of biofuels</vt:lpstr>
      <vt:lpstr>The biodiesel cycle</vt:lpstr>
      <vt:lpstr>The bioethanol cycle</vt:lpstr>
      <vt:lpstr>Crops used to produce biofuels</vt:lpstr>
      <vt:lpstr>Crops used to produce biofuels</vt:lpstr>
      <vt:lpstr>Crops used to produce biofuels</vt:lpstr>
      <vt:lpstr>Slide 9</vt:lpstr>
      <vt:lpstr>The Pros of biofuel</vt:lpstr>
      <vt:lpstr>the cons of biofuel</vt:lpstr>
      <vt:lpstr>Biodiesel producing nations</vt:lpstr>
      <vt:lpstr>bioethanol producing nations</vt:lpstr>
      <vt:lpstr>biofuel companies looking outside the box</vt:lpstr>
      <vt:lpstr>biofuel companies looking outside the box con.</vt:lpstr>
      <vt:lpstr>Where the debate of biofuels stands today </vt:lpstr>
      <vt:lpstr>Where the debate of biofuels stands today </vt:lpstr>
      <vt:lpstr>The end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BIOFUELS</dc:title>
  <dc:creator>2c-2</dc:creator>
  <cp:lastModifiedBy>Farjana Azad</cp:lastModifiedBy>
  <cp:revision>21</cp:revision>
  <dcterms:created xsi:type="dcterms:W3CDTF">2009-12-01T19:21:16Z</dcterms:created>
  <dcterms:modified xsi:type="dcterms:W3CDTF">2009-12-02T05:27:21Z</dcterms:modified>
</cp:coreProperties>
</file>