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1" r:id="rId1"/>
  </p:sldMasterIdLst>
  <p:notesMasterIdLst>
    <p:notesMasterId r:id="rId29"/>
  </p:notesMasterIdLst>
  <p:handoutMasterIdLst>
    <p:handoutMasterId r:id="rId30"/>
  </p:handoutMasterIdLst>
  <p:sldIdLst>
    <p:sldId id="319" r:id="rId2"/>
    <p:sldId id="376" r:id="rId3"/>
    <p:sldId id="344" r:id="rId4"/>
    <p:sldId id="345" r:id="rId5"/>
    <p:sldId id="346" r:id="rId6"/>
    <p:sldId id="347" r:id="rId7"/>
    <p:sldId id="348" r:id="rId8"/>
    <p:sldId id="349" r:id="rId9"/>
    <p:sldId id="350" r:id="rId10"/>
    <p:sldId id="375" r:id="rId11"/>
    <p:sldId id="351" r:id="rId12"/>
    <p:sldId id="369" r:id="rId13"/>
    <p:sldId id="352" r:id="rId14"/>
    <p:sldId id="370" r:id="rId15"/>
    <p:sldId id="354" r:id="rId16"/>
    <p:sldId id="355" r:id="rId17"/>
    <p:sldId id="356" r:id="rId18"/>
    <p:sldId id="357" r:id="rId19"/>
    <p:sldId id="358" r:id="rId20"/>
    <p:sldId id="359" r:id="rId21"/>
    <p:sldId id="371" r:id="rId22"/>
    <p:sldId id="360" r:id="rId23"/>
    <p:sldId id="362" r:id="rId24"/>
    <p:sldId id="380" r:id="rId25"/>
    <p:sldId id="377" r:id="rId26"/>
    <p:sldId id="378" r:id="rId27"/>
    <p:sldId id="379"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FFFFFF"/>
    <a:srgbClr val="18B2B6"/>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solidFill>
                  <a:schemeClr val="tx1"/>
                </a:solidFill>
                <a:latin typeface="Times New Roman" pitchFamily="18" charset="0"/>
                <a:ea typeface="+mn-ea"/>
              </a:defRPr>
            </a:lvl1pPr>
          </a:lstStyle>
          <a:p>
            <a:pPr>
              <a:defRPr/>
            </a:pPr>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81F37557-83E8-4F2F-B27D-58E7C68E4E00}"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solidFill>
                  <a:schemeClr val="tx1"/>
                </a:solidFill>
                <a:latin typeface="Times New Roman" pitchFamily="18" charset="0"/>
                <a:ea typeface="+mn-ea"/>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solidFill>
                  <a:schemeClr val="tx1"/>
                </a:solidFill>
                <a:latin typeface="Times New Roman" pitchFamily="18" charset="0"/>
                <a:ea typeface="+mn-ea"/>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2B811F64-7BB3-4C62-A96D-5AA6E8285E25}"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F3B0261-0FB6-48D8-B8BE-C825479EE972}"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Times New Roman" charset="0"/>
            </a:endParaRPr>
          </a:p>
        </p:txBody>
      </p:sp>
      <p:sp>
        <p:nvSpPr>
          <p:cNvPr id="82948" name="Slide Number Placeholder 3"/>
          <p:cNvSpPr>
            <a:spLocks noGrp="1"/>
          </p:cNvSpPr>
          <p:nvPr>
            <p:ph type="sldNum" sz="quarter" idx="5"/>
          </p:nvPr>
        </p:nvSpPr>
        <p:spPr>
          <a:noFill/>
        </p:spPr>
        <p:txBody>
          <a:bodyPr/>
          <a:lstStyle/>
          <a:p>
            <a:fld id="{7510154D-1A61-4DED-A0C3-EC9276E4DDE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Times New Roman" charset="0"/>
            </a:endParaRPr>
          </a:p>
        </p:txBody>
      </p:sp>
      <p:sp>
        <p:nvSpPr>
          <p:cNvPr id="83972" name="Slide Number Placeholder 3"/>
          <p:cNvSpPr>
            <a:spLocks noGrp="1"/>
          </p:cNvSpPr>
          <p:nvPr>
            <p:ph type="sldNum" sz="quarter" idx="5"/>
          </p:nvPr>
        </p:nvSpPr>
        <p:spPr>
          <a:noFill/>
        </p:spPr>
        <p:txBody>
          <a:bodyPr/>
          <a:lstStyle/>
          <a:p>
            <a:fld id="{C3361821-8CBB-446A-ADD8-C8D6E1E5C95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Times New Roman" charset="0"/>
            </a:endParaRPr>
          </a:p>
        </p:txBody>
      </p:sp>
      <p:sp>
        <p:nvSpPr>
          <p:cNvPr id="84996" name="Slide Number Placeholder 3"/>
          <p:cNvSpPr>
            <a:spLocks noGrp="1"/>
          </p:cNvSpPr>
          <p:nvPr>
            <p:ph type="sldNum" sz="quarter" idx="5"/>
          </p:nvPr>
        </p:nvSpPr>
        <p:spPr>
          <a:noFill/>
        </p:spPr>
        <p:txBody>
          <a:bodyPr/>
          <a:lstStyle/>
          <a:p>
            <a:fld id="{1D151005-7583-48B6-A8F5-FFEC804206E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Times New Roman" charset="0"/>
            </a:endParaRPr>
          </a:p>
        </p:txBody>
      </p:sp>
      <p:sp>
        <p:nvSpPr>
          <p:cNvPr id="86020" name="Slide Number Placeholder 3"/>
          <p:cNvSpPr>
            <a:spLocks noGrp="1"/>
          </p:cNvSpPr>
          <p:nvPr>
            <p:ph type="sldNum" sz="quarter" idx="5"/>
          </p:nvPr>
        </p:nvSpPr>
        <p:spPr>
          <a:noFill/>
        </p:spPr>
        <p:txBody>
          <a:bodyPr/>
          <a:lstStyle/>
          <a:p>
            <a:fld id="{26C32852-391E-4385-ACA1-7D3127E27A9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Times New Roman" charset="0"/>
            </a:endParaRPr>
          </a:p>
        </p:txBody>
      </p:sp>
      <p:sp>
        <p:nvSpPr>
          <p:cNvPr id="87044" name="Slide Number Placeholder 3"/>
          <p:cNvSpPr>
            <a:spLocks noGrp="1"/>
          </p:cNvSpPr>
          <p:nvPr>
            <p:ph type="sldNum" sz="quarter" idx="5"/>
          </p:nvPr>
        </p:nvSpPr>
        <p:spPr>
          <a:noFill/>
        </p:spPr>
        <p:txBody>
          <a:bodyPr/>
          <a:lstStyle/>
          <a:p>
            <a:fld id="{7D4D8BFB-F27D-42EF-9258-D810008B516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latin typeface="Times New Roman" charset="0"/>
            </a:endParaRPr>
          </a:p>
        </p:txBody>
      </p:sp>
      <p:sp>
        <p:nvSpPr>
          <p:cNvPr id="89092" name="Slide Number Placeholder 3"/>
          <p:cNvSpPr>
            <a:spLocks noGrp="1"/>
          </p:cNvSpPr>
          <p:nvPr>
            <p:ph type="sldNum" sz="quarter" idx="5"/>
          </p:nvPr>
        </p:nvSpPr>
        <p:spPr>
          <a:noFill/>
        </p:spPr>
        <p:txBody>
          <a:bodyPr/>
          <a:lstStyle/>
          <a:p>
            <a:fld id="{2E52E71F-8CE6-4A4A-8053-CA194B28B9B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latin typeface="Times New Roman" charset="0"/>
            </a:endParaRPr>
          </a:p>
        </p:txBody>
      </p:sp>
      <p:sp>
        <p:nvSpPr>
          <p:cNvPr id="90116" name="Slide Number Placeholder 3"/>
          <p:cNvSpPr>
            <a:spLocks noGrp="1"/>
          </p:cNvSpPr>
          <p:nvPr>
            <p:ph type="sldNum" sz="quarter" idx="5"/>
          </p:nvPr>
        </p:nvSpPr>
        <p:spPr>
          <a:noFill/>
        </p:spPr>
        <p:txBody>
          <a:bodyPr/>
          <a:lstStyle/>
          <a:p>
            <a:fld id="{07C8F6C6-9765-400E-8722-DA64D4249C8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latin typeface="Times New Roman" charset="0"/>
            </a:endParaRPr>
          </a:p>
        </p:txBody>
      </p:sp>
      <p:sp>
        <p:nvSpPr>
          <p:cNvPr id="91140" name="Slide Number Placeholder 3"/>
          <p:cNvSpPr>
            <a:spLocks noGrp="1"/>
          </p:cNvSpPr>
          <p:nvPr>
            <p:ph type="sldNum" sz="quarter" idx="5"/>
          </p:nvPr>
        </p:nvSpPr>
        <p:spPr>
          <a:noFill/>
        </p:spPr>
        <p:txBody>
          <a:bodyPr/>
          <a:lstStyle/>
          <a:p>
            <a:fld id="{85C3AD24-AEA1-4F15-999B-EB8E2FC59E9D}"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Times New Roman" charset="0"/>
            </a:endParaRPr>
          </a:p>
        </p:txBody>
      </p:sp>
      <p:sp>
        <p:nvSpPr>
          <p:cNvPr id="92164" name="Slide Number Placeholder 3"/>
          <p:cNvSpPr>
            <a:spLocks noGrp="1"/>
          </p:cNvSpPr>
          <p:nvPr>
            <p:ph type="sldNum" sz="quarter" idx="5"/>
          </p:nvPr>
        </p:nvSpPr>
        <p:spPr>
          <a:noFill/>
        </p:spPr>
        <p:txBody>
          <a:bodyPr/>
          <a:lstStyle/>
          <a:p>
            <a:fld id="{00182C23-C8D9-447A-ADD1-562E6B6A95DE}"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Times New Roman" charset="0"/>
            </a:endParaRPr>
          </a:p>
        </p:txBody>
      </p:sp>
      <p:sp>
        <p:nvSpPr>
          <p:cNvPr id="93188" name="Slide Number Placeholder 3"/>
          <p:cNvSpPr>
            <a:spLocks noGrp="1"/>
          </p:cNvSpPr>
          <p:nvPr>
            <p:ph type="sldNum" sz="quarter" idx="5"/>
          </p:nvPr>
        </p:nvSpPr>
        <p:spPr>
          <a:noFill/>
        </p:spPr>
        <p:txBody>
          <a:bodyPr/>
          <a:lstStyle/>
          <a:p>
            <a:fld id="{59FA11D5-03EF-4A06-8602-D7BD888D210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latin typeface="Times New Roman" charset="0"/>
            </a:endParaRPr>
          </a:p>
        </p:txBody>
      </p:sp>
      <p:sp>
        <p:nvSpPr>
          <p:cNvPr id="74756" name="Slide Number Placeholder 3"/>
          <p:cNvSpPr>
            <a:spLocks noGrp="1"/>
          </p:cNvSpPr>
          <p:nvPr>
            <p:ph type="sldNum" sz="quarter" idx="5"/>
          </p:nvPr>
        </p:nvSpPr>
        <p:spPr>
          <a:noFill/>
        </p:spPr>
        <p:txBody>
          <a:bodyPr/>
          <a:lstStyle/>
          <a:p>
            <a:fld id="{705FCB0E-FE75-4C24-9B88-CFFE761E3F1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Times New Roman" charset="0"/>
            </a:endParaRPr>
          </a:p>
        </p:txBody>
      </p:sp>
      <p:sp>
        <p:nvSpPr>
          <p:cNvPr id="94212" name="Slide Number Placeholder 3"/>
          <p:cNvSpPr>
            <a:spLocks noGrp="1"/>
          </p:cNvSpPr>
          <p:nvPr>
            <p:ph type="sldNum" sz="quarter" idx="5"/>
          </p:nvPr>
        </p:nvSpPr>
        <p:spPr>
          <a:noFill/>
        </p:spPr>
        <p:txBody>
          <a:bodyPr/>
          <a:lstStyle/>
          <a:p>
            <a:fld id="{DCCDE9C8-88AE-40F5-87EC-511F96856BBE}"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latin typeface="Times New Roman" charset="0"/>
            </a:endParaRPr>
          </a:p>
        </p:txBody>
      </p:sp>
      <p:sp>
        <p:nvSpPr>
          <p:cNvPr id="95236" name="Slide Number Placeholder 3"/>
          <p:cNvSpPr>
            <a:spLocks noGrp="1"/>
          </p:cNvSpPr>
          <p:nvPr>
            <p:ph type="sldNum" sz="quarter" idx="5"/>
          </p:nvPr>
        </p:nvSpPr>
        <p:spPr>
          <a:noFill/>
        </p:spPr>
        <p:txBody>
          <a:bodyPr/>
          <a:lstStyle/>
          <a:p>
            <a:fld id="{551E8D95-1965-479F-B558-A9ADB806A7C9}"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Times New Roman" charset="0"/>
            </a:endParaRPr>
          </a:p>
        </p:txBody>
      </p:sp>
      <p:sp>
        <p:nvSpPr>
          <p:cNvPr id="96260" name="Slide Number Placeholder 3"/>
          <p:cNvSpPr>
            <a:spLocks noGrp="1"/>
          </p:cNvSpPr>
          <p:nvPr>
            <p:ph type="sldNum" sz="quarter" idx="5"/>
          </p:nvPr>
        </p:nvSpPr>
        <p:spPr>
          <a:noFill/>
        </p:spPr>
        <p:txBody>
          <a:bodyPr/>
          <a:lstStyle/>
          <a:p>
            <a:fld id="{A7BEE6F0-B512-432F-ADD7-2486B1CEAE0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Times New Roman" charset="0"/>
            </a:endParaRPr>
          </a:p>
        </p:txBody>
      </p:sp>
      <p:sp>
        <p:nvSpPr>
          <p:cNvPr id="97284" name="Slide Number Placeholder 3"/>
          <p:cNvSpPr>
            <a:spLocks noGrp="1"/>
          </p:cNvSpPr>
          <p:nvPr>
            <p:ph type="sldNum" sz="quarter" idx="5"/>
          </p:nvPr>
        </p:nvSpPr>
        <p:spPr>
          <a:noFill/>
        </p:spPr>
        <p:txBody>
          <a:bodyPr/>
          <a:lstStyle/>
          <a:p>
            <a:fld id="{60C6D776-EDF2-4129-ACDB-EB526193AEA5}" type="slidenum">
              <a:rPr lang="en-US" smtClean="0"/>
              <a:pPr/>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Times New Roman" charset="0"/>
            </a:endParaRPr>
          </a:p>
        </p:txBody>
      </p:sp>
      <p:sp>
        <p:nvSpPr>
          <p:cNvPr id="75780" name="Slide Number Placeholder 3"/>
          <p:cNvSpPr>
            <a:spLocks noGrp="1"/>
          </p:cNvSpPr>
          <p:nvPr>
            <p:ph type="sldNum" sz="quarter" idx="5"/>
          </p:nvPr>
        </p:nvSpPr>
        <p:spPr>
          <a:noFill/>
        </p:spPr>
        <p:txBody>
          <a:bodyPr/>
          <a:lstStyle/>
          <a:p>
            <a:fld id="{B7C91047-BE40-40F0-B44C-843217370B3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Times New Roman" charset="0"/>
            </a:endParaRPr>
          </a:p>
        </p:txBody>
      </p:sp>
      <p:sp>
        <p:nvSpPr>
          <p:cNvPr id="76804" name="Slide Number Placeholder 3"/>
          <p:cNvSpPr>
            <a:spLocks noGrp="1"/>
          </p:cNvSpPr>
          <p:nvPr>
            <p:ph type="sldNum" sz="quarter" idx="5"/>
          </p:nvPr>
        </p:nvSpPr>
        <p:spPr>
          <a:noFill/>
        </p:spPr>
        <p:txBody>
          <a:bodyPr/>
          <a:lstStyle/>
          <a:p>
            <a:fld id="{932C9878-DF39-4543-AD36-731CDDD314D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Times New Roman" charset="0"/>
            </a:endParaRPr>
          </a:p>
        </p:txBody>
      </p:sp>
      <p:sp>
        <p:nvSpPr>
          <p:cNvPr id="77828" name="Slide Number Placeholder 3"/>
          <p:cNvSpPr>
            <a:spLocks noGrp="1"/>
          </p:cNvSpPr>
          <p:nvPr>
            <p:ph type="sldNum" sz="quarter" idx="5"/>
          </p:nvPr>
        </p:nvSpPr>
        <p:spPr>
          <a:noFill/>
        </p:spPr>
        <p:txBody>
          <a:bodyPr/>
          <a:lstStyle/>
          <a:p>
            <a:fld id="{8CA226AC-59CA-459E-94E6-611335AC6F6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Times New Roman" charset="0"/>
            </a:endParaRPr>
          </a:p>
        </p:txBody>
      </p:sp>
      <p:sp>
        <p:nvSpPr>
          <p:cNvPr id="78852" name="Slide Number Placeholder 3"/>
          <p:cNvSpPr>
            <a:spLocks noGrp="1"/>
          </p:cNvSpPr>
          <p:nvPr>
            <p:ph type="sldNum" sz="quarter" idx="5"/>
          </p:nvPr>
        </p:nvSpPr>
        <p:spPr>
          <a:noFill/>
        </p:spPr>
        <p:txBody>
          <a:bodyPr/>
          <a:lstStyle/>
          <a:p>
            <a:fld id="{7ED8D16D-1C6A-4BF7-B24C-57D36E70E25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latin typeface="Times New Roman" charset="0"/>
            </a:endParaRPr>
          </a:p>
        </p:txBody>
      </p:sp>
      <p:sp>
        <p:nvSpPr>
          <p:cNvPr id="79876" name="Slide Number Placeholder 3"/>
          <p:cNvSpPr>
            <a:spLocks noGrp="1"/>
          </p:cNvSpPr>
          <p:nvPr>
            <p:ph type="sldNum" sz="quarter" idx="5"/>
          </p:nvPr>
        </p:nvSpPr>
        <p:spPr>
          <a:noFill/>
        </p:spPr>
        <p:txBody>
          <a:bodyPr/>
          <a:lstStyle/>
          <a:p>
            <a:fld id="{0E84500B-1A74-4A9B-9014-34B375EC3A0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Times New Roman" charset="0"/>
            </a:endParaRPr>
          </a:p>
        </p:txBody>
      </p:sp>
      <p:sp>
        <p:nvSpPr>
          <p:cNvPr id="80900" name="Slide Number Placeholder 3"/>
          <p:cNvSpPr>
            <a:spLocks noGrp="1"/>
          </p:cNvSpPr>
          <p:nvPr>
            <p:ph type="sldNum" sz="quarter" idx="5"/>
          </p:nvPr>
        </p:nvSpPr>
        <p:spPr>
          <a:noFill/>
        </p:spPr>
        <p:txBody>
          <a:bodyPr/>
          <a:lstStyle/>
          <a:p>
            <a:fld id="{7C3FE816-6A6F-4BFB-BEF5-01DEB1E7544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Times New Roman" charset="0"/>
            </a:endParaRPr>
          </a:p>
        </p:txBody>
      </p:sp>
      <p:sp>
        <p:nvSpPr>
          <p:cNvPr id="81924" name="Slide Number Placeholder 3"/>
          <p:cNvSpPr>
            <a:spLocks noGrp="1"/>
          </p:cNvSpPr>
          <p:nvPr>
            <p:ph type="sldNum" sz="quarter" idx="5"/>
          </p:nvPr>
        </p:nvSpPr>
        <p:spPr>
          <a:noFill/>
        </p:spPr>
        <p:txBody>
          <a:bodyPr/>
          <a:lstStyle/>
          <a:p>
            <a:fld id="{7A0EB3B5-968B-407D-9616-32522B274A8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5" name="Rectangle 7"/>
          <p:cNvSpPr>
            <a:spLocks noGrp="1" noChangeArrowheads="1"/>
          </p:cNvSpPr>
          <p:nvPr>
            <p:ph type="sldNum" sz="quarter" idx="11"/>
          </p:nvPr>
        </p:nvSpPr>
        <p:spPr>
          <a:ln/>
        </p:spPr>
        <p:txBody>
          <a:bodyPr/>
          <a:lstStyle>
            <a:lvl1pPr>
              <a:defRPr/>
            </a:lvl1pPr>
          </a:lstStyle>
          <a:p>
            <a:pPr>
              <a:defRPr/>
            </a:pPr>
            <a:fld id="{1429BB38-81BB-4CC5-8EB8-B008797A397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5" name="Rectangle 7"/>
          <p:cNvSpPr>
            <a:spLocks noGrp="1" noChangeArrowheads="1"/>
          </p:cNvSpPr>
          <p:nvPr>
            <p:ph type="sldNum" sz="quarter" idx="11"/>
          </p:nvPr>
        </p:nvSpPr>
        <p:spPr>
          <a:ln/>
        </p:spPr>
        <p:txBody>
          <a:bodyPr/>
          <a:lstStyle>
            <a:lvl1pPr>
              <a:defRPr/>
            </a:lvl1pPr>
          </a:lstStyle>
          <a:p>
            <a:pPr>
              <a:defRPr/>
            </a:pPr>
            <a:fld id="{5939442D-9B92-481D-9C6A-A9D08C556E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5" name="Rectangle 7"/>
          <p:cNvSpPr>
            <a:spLocks noGrp="1" noChangeArrowheads="1"/>
          </p:cNvSpPr>
          <p:nvPr>
            <p:ph type="sldNum" sz="quarter" idx="11"/>
          </p:nvPr>
        </p:nvSpPr>
        <p:spPr>
          <a:ln/>
        </p:spPr>
        <p:txBody>
          <a:bodyPr/>
          <a:lstStyle>
            <a:lvl1pPr>
              <a:defRPr/>
            </a:lvl1pPr>
          </a:lstStyle>
          <a:p>
            <a:pPr>
              <a:defRPr/>
            </a:pPr>
            <a:fld id="{BAF88728-0613-4CEC-A904-AE988F2A26B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8077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38600"/>
            <a:ext cx="8077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sz="1400" dirty="0">
                <a:latin typeface="+mj-lt"/>
              </a:defRPr>
            </a:lvl1pPr>
          </a:lstStyle>
          <a:p>
            <a:pPr>
              <a:defRPr/>
            </a:pPr>
            <a:r>
              <a:rPr lang="en-US"/>
              <a:t>Database Systems, 10th Edition</a:t>
            </a:r>
          </a:p>
        </p:txBody>
      </p:sp>
      <p:sp>
        <p:nvSpPr>
          <p:cNvPr id="6" name="Rectangle 5"/>
          <p:cNvSpPr>
            <a:spLocks noGrp="1" noChangeArrowheads="1"/>
          </p:cNvSpPr>
          <p:nvPr>
            <p:ph type="sldNum" sz="quarter" idx="11"/>
          </p:nvPr>
        </p:nvSpPr>
        <p:spPr/>
        <p:txBody>
          <a:bodyPr/>
          <a:lstStyle>
            <a:lvl1pPr>
              <a:defRPr/>
            </a:lvl1pPr>
          </a:lstStyle>
          <a:p>
            <a:pPr>
              <a:defRPr/>
            </a:pPr>
            <a:fld id="{9D5C0C65-F05C-46E7-832C-F2429CF1FC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xfrm>
            <a:off x="0" y="6553200"/>
            <a:ext cx="3886200" cy="304800"/>
          </a:xfrm>
        </p:spPr>
        <p:txBody>
          <a:bodyPr/>
          <a:lstStyle>
            <a:lvl1pPr>
              <a:defRPr sz="1400" dirty="0">
                <a:latin typeface="+mj-lt"/>
              </a:defRPr>
            </a:lvl1pPr>
          </a:lstStyle>
          <a:p>
            <a:pPr>
              <a:defRPr/>
            </a:pPr>
            <a:r>
              <a:rPr lang="en-US" dirty="0"/>
              <a:t>Database Systems, 10th Edition</a:t>
            </a:r>
          </a:p>
        </p:txBody>
      </p:sp>
      <p:sp>
        <p:nvSpPr>
          <p:cNvPr id="5" name="Rectangle 4"/>
          <p:cNvSpPr>
            <a:spLocks noGrp="1" noChangeArrowheads="1"/>
          </p:cNvSpPr>
          <p:nvPr>
            <p:ph type="sldNum" sz="quarter" idx="11"/>
          </p:nvPr>
        </p:nvSpPr>
        <p:spPr>
          <a:xfrm>
            <a:off x="7086600" y="6553200"/>
            <a:ext cx="2057400" cy="304800"/>
          </a:xfrm>
        </p:spPr>
        <p:txBody>
          <a:bodyPr/>
          <a:lstStyle>
            <a:lvl1pPr>
              <a:defRPr/>
            </a:lvl1pPr>
          </a:lstStyle>
          <a:p>
            <a:pPr>
              <a:defRPr/>
            </a:pPr>
            <a:fld id="{0459A73D-20C2-4514-904C-5EDB30BFA7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5" name="Rectangle 7"/>
          <p:cNvSpPr>
            <a:spLocks noGrp="1" noChangeArrowheads="1"/>
          </p:cNvSpPr>
          <p:nvPr>
            <p:ph type="sldNum" sz="quarter" idx="11"/>
          </p:nvPr>
        </p:nvSpPr>
        <p:spPr>
          <a:ln/>
        </p:spPr>
        <p:txBody>
          <a:bodyPr/>
          <a:lstStyle>
            <a:lvl1pPr>
              <a:defRPr/>
            </a:lvl1pPr>
          </a:lstStyle>
          <a:p>
            <a:pPr>
              <a:defRPr/>
            </a:pPr>
            <a:fld id="{CECA79D6-24FF-4BE7-8D17-4A034EE84E8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6" name="Rectangle 7"/>
          <p:cNvSpPr>
            <a:spLocks noGrp="1" noChangeArrowheads="1"/>
          </p:cNvSpPr>
          <p:nvPr>
            <p:ph type="sldNum" sz="quarter" idx="11"/>
          </p:nvPr>
        </p:nvSpPr>
        <p:spPr>
          <a:ln/>
        </p:spPr>
        <p:txBody>
          <a:bodyPr/>
          <a:lstStyle>
            <a:lvl1pPr>
              <a:defRPr/>
            </a:lvl1pPr>
          </a:lstStyle>
          <a:p>
            <a:pPr>
              <a:defRPr/>
            </a:pPr>
            <a:fld id="{9B8ADCEF-BA28-4B04-9DFF-CB509B4D6F4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8" name="Rectangle 7"/>
          <p:cNvSpPr>
            <a:spLocks noGrp="1" noChangeArrowheads="1"/>
          </p:cNvSpPr>
          <p:nvPr>
            <p:ph type="sldNum" sz="quarter" idx="11"/>
          </p:nvPr>
        </p:nvSpPr>
        <p:spPr>
          <a:ln/>
        </p:spPr>
        <p:txBody>
          <a:bodyPr/>
          <a:lstStyle>
            <a:lvl1pPr>
              <a:defRPr/>
            </a:lvl1pPr>
          </a:lstStyle>
          <a:p>
            <a:pPr>
              <a:defRPr/>
            </a:pPr>
            <a:fld id="{71ECB21C-1181-41D7-8F5F-D9363AF52F5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4" name="Rectangle 7"/>
          <p:cNvSpPr>
            <a:spLocks noGrp="1" noChangeArrowheads="1"/>
          </p:cNvSpPr>
          <p:nvPr>
            <p:ph type="sldNum" sz="quarter" idx="11"/>
          </p:nvPr>
        </p:nvSpPr>
        <p:spPr>
          <a:ln/>
        </p:spPr>
        <p:txBody>
          <a:bodyPr/>
          <a:lstStyle>
            <a:lvl1pPr>
              <a:defRPr/>
            </a:lvl1pPr>
          </a:lstStyle>
          <a:p>
            <a:pPr>
              <a:defRPr/>
            </a:pPr>
            <a:fld id="{24E0F491-5172-463F-9D8F-6D9ADD89164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sz="1400" dirty="0">
                <a:latin typeface="+mj-lt"/>
              </a:defRPr>
            </a:lvl1pPr>
          </a:lstStyle>
          <a:p>
            <a:pPr>
              <a:defRPr/>
            </a:pPr>
            <a:r>
              <a:rPr lang="en-US"/>
              <a:t>Database Systems, 10th Edition</a:t>
            </a:r>
          </a:p>
        </p:txBody>
      </p:sp>
      <p:sp>
        <p:nvSpPr>
          <p:cNvPr id="3" name="Rectangle 2"/>
          <p:cNvSpPr>
            <a:spLocks noGrp="1" noChangeArrowheads="1"/>
          </p:cNvSpPr>
          <p:nvPr>
            <p:ph type="sldNum" sz="quarter" idx="11"/>
          </p:nvPr>
        </p:nvSpPr>
        <p:spPr/>
        <p:txBody>
          <a:bodyPr/>
          <a:lstStyle>
            <a:lvl1pPr>
              <a:defRPr/>
            </a:lvl1pPr>
          </a:lstStyle>
          <a:p>
            <a:pPr>
              <a:defRPr/>
            </a:pPr>
            <a:fld id="{9035D67F-BE45-4C5E-879D-9FEDA2D945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6" name="Rectangle 7"/>
          <p:cNvSpPr>
            <a:spLocks noGrp="1" noChangeArrowheads="1"/>
          </p:cNvSpPr>
          <p:nvPr>
            <p:ph type="sldNum" sz="quarter" idx="11"/>
          </p:nvPr>
        </p:nvSpPr>
        <p:spPr>
          <a:ln/>
        </p:spPr>
        <p:txBody>
          <a:bodyPr/>
          <a:lstStyle>
            <a:lvl1pPr>
              <a:defRPr/>
            </a:lvl1pPr>
          </a:lstStyle>
          <a:p>
            <a:pPr>
              <a:defRPr/>
            </a:pPr>
            <a:fld id="{0E506791-D8F0-4512-AF25-950D040B174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Database Systems, </a:t>
            </a:r>
            <a:r>
              <a:rPr lang="en-US" smtClean="0"/>
              <a:t>10th </a:t>
            </a:r>
            <a:r>
              <a:rPr lang="en-US"/>
              <a:t>Edition</a:t>
            </a:r>
          </a:p>
        </p:txBody>
      </p:sp>
      <p:sp>
        <p:nvSpPr>
          <p:cNvPr id="6" name="Rectangle 7"/>
          <p:cNvSpPr>
            <a:spLocks noGrp="1" noChangeArrowheads="1"/>
          </p:cNvSpPr>
          <p:nvPr>
            <p:ph type="sldNum" sz="quarter" idx="11"/>
          </p:nvPr>
        </p:nvSpPr>
        <p:spPr>
          <a:ln/>
        </p:spPr>
        <p:txBody>
          <a:bodyPr/>
          <a:lstStyle>
            <a:lvl1pPr>
              <a:defRPr/>
            </a:lvl1pPr>
          </a:lstStyle>
          <a:p>
            <a:pPr>
              <a:defRPr/>
            </a:pPr>
            <a:fld id="{D503C277-2770-4E1B-BAE0-F1D3C491C1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5"/>
          <p:cNvSpPr>
            <a:spLocks noGrp="1" noChangeArrowheads="1"/>
          </p:cNvSpPr>
          <p:nvPr>
            <p:ph type="ftr" sz="quarter" idx="3"/>
          </p:nvPr>
        </p:nvSpPr>
        <p:spPr bwMode="auto">
          <a:xfrm>
            <a:off x="457200" y="6248400"/>
            <a:ext cx="38862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dirty="0">
                <a:solidFill>
                  <a:srgbClr val="222222"/>
                </a:solidFill>
                <a:latin typeface="Times New Roman" pitchFamily="18" charset="0"/>
                <a:ea typeface="+mn-ea"/>
              </a:defRPr>
            </a:lvl1pPr>
          </a:lstStyle>
          <a:p>
            <a:pPr>
              <a:defRPr/>
            </a:pPr>
            <a:r>
              <a:rPr lang="en-US"/>
              <a:t>Database Systems, </a:t>
            </a:r>
            <a:r>
              <a:rPr lang="en-US" smtClean="0"/>
              <a:t>10th </a:t>
            </a:r>
            <a:r>
              <a:rPr lang="en-US"/>
              <a:t>Edition</a:t>
            </a:r>
          </a:p>
        </p:txBody>
      </p:sp>
      <p:sp>
        <p:nvSpPr>
          <p:cNvPr id="110599" name="Rectangle 7"/>
          <p:cNvSpPr>
            <a:spLocks noGrp="1" noChangeArrowheads="1"/>
          </p:cNvSpPr>
          <p:nvPr>
            <p:ph type="sldNum" sz="quarter" idx="4"/>
          </p:nvPr>
        </p:nvSpPr>
        <p:spPr bwMode="auto">
          <a:xfrm>
            <a:off x="6553200" y="6245225"/>
            <a:ext cx="2057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B04FB926-DDB2-4F0C-84D1-5F20CE4ED5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699" r:id="rId4"/>
    <p:sldLayoutId id="2147483700" r:id="rId5"/>
    <p:sldLayoutId id="2147483701" r:id="rId6"/>
    <p:sldLayoutId id="2147483707" r:id="rId7"/>
    <p:sldLayoutId id="2147483702" r:id="rId8"/>
    <p:sldLayoutId id="2147483703" r:id="rId9"/>
    <p:sldLayoutId id="2147483704" r:id="rId10"/>
    <p:sldLayoutId id="2147483705" r:id="rId11"/>
    <p:sldLayoutId id="2147483708" r:id="rId12"/>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3600">
          <a:solidFill>
            <a:srgbClr val="222222"/>
          </a:solidFill>
          <a:latin typeface="Arial" charset="0"/>
        </a:defRPr>
      </a:lvl6pPr>
      <a:lvl7pPr marL="914400" algn="ctr" rtl="0" eaLnBrk="0" fontAlgn="base" hangingPunct="0">
        <a:spcBef>
          <a:spcPct val="0"/>
        </a:spcBef>
        <a:spcAft>
          <a:spcPct val="0"/>
        </a:spcAft>
        <a:defRPr sz="3600">
          <a:solidFill>
            <a:srgbClr val="222222"/>
          </a:solidFill>
          <a:latin typeface="Arial" charset="0"/>
        </a:defRPr>
      </a:lvl7pPr>
      <a:lvl8pPr marL="1371600" algn="ctr" rtl="0" eaLnBrk="0" fontAlgn="base" hangingPunct="0">
        <a:spcBef>
          <a:spcPct val="0"/>
        </a:spcBef>
        <a:spcAft>
          <a:spcPct val="0"/>
        </a:spcAft>
        <a:defRPr sz="3600">
          <a:solidFill>
            <a:srgbClr val="222222"/>
          </a:solidFill>
          <a:latin typeface="Arial" charset="0"/>
        </a:defRPr>
      </a:lvl8pPr>
      <a:lvl9pPr marL="1828800" algn="ctr" rtl="0" eaLnBrk="0" fontAlgn="base" hangingPunct="0">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800">
          <a:solidFill>
            <a:srgbClr val="22222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600">
          <a:solidFill>
            <a:srgbClr val="222222"/>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222222"/>
          </a:solidFill>
          <a:latin typeface="+mn-lt"/>
          <a:ea typeface="ＭＳ Ｐゴシック" charset="-128"/>
        </a:defRPr>
      </a:lvl3pPr>
      <a:lvl4pPr marL="1600200" indent="-228600" algn="l" rtl="0" eaLnBrk="0" fontAlgn="base" hangingPunct="0">
        <a:spcBef>
          <a:spcPct val="20000"/>
        </a:spcBef>
        <a:spcAft>
          <a:spcPct val="0"/>
        </a:spcAft>
        <a:buChar char="–"/>
        <a:defRPr sz="2400">
          <a:solidFill>
            <a:srgbClr val="222222"/>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6" descr="slideBackgroun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3" name="Rectangle 1026"/>
          <p:cNvSpPr>
            <a:spLocks noGrp="1" noChangeArrowheads="1"/>
          </p:cNvSpPr>
          <p:nvPr>
            <p:ph type="ctrTitle" idx="4294967295"/>
          </p:nvPr>
        </p:nvSpPr>
        <p:spPr>
          <a:xfrm>
            <a:off x="609600" y="1447800"/>
            <a:ext cx="8001000" cy="2209800"/>
          </a:xfrm>
        </p:spPr>
        <p:txBody>
          <a:bodyPr/>
          <a:lstStyle/>
          <a:p>
            <a:pPr eaLnBrk="1" hangingPunct="1"/>
            <a:r>
              <a:rPr lang="en-US" sz="4000" b="1" smtClean="0"/>
              <a:t>Database Systems: </a:t>
            </a:r>
            <a:br>
              <a:rPr lang="en-US" sz="4000" b="1" smtClean="0"/>
            </a:br>
            <a:r>
              <a:rPr lang="en-US" sz="4000" b="1" smtClean="0"/>
              <a:t>Design, Implementation, and Management</a:t>
            </a:r>
            <a:br>
              <a:rPr lang="en-US" sz="4000" b="1" smtClean="0"/>
            </a:br>
            <a:r>
              <a:rPr lang="en-US" sz="2800" b="1" smtClean="0"/>
              <a:t>Tenth Edition</a:t>
            </a:r>
          </a:p>
        </p:txBody>
      </p:sp>
      <p:sp>
        <p:nvSpPr>
          <p:cNvPr id="5124" name="Rectangle 1027"/>
          <p:cNvSpPr>
            <a:spLocks noGrp="1" noChangeArrowheads="1"/>
          </p:cNvSpPr>
          <p:nvPr>
            <p:ph type="subTitle" idx="4294967295"/>
          </p:nvPr>
        </p:nvSpPr>
        <p:spPr>
          <a:xfrm>
            <a:off x="682625" y="4524375"/>
            <a:ext cx="7927975" cy="1462088"/>
          </a:xfrm>
        </p:spPr>
        <p:txBody>
          <a:bodyPr/>
          <a:lstStyle/>
          <a:p>
            <a:pPr marL="0" indent="0" algn="ctr" eaLnBrk="1" hangingPunct="1">
              <a:lnSpc>
                <a:spcPct val="90000"/>
              </a:lnSpc>
              <a:buFontTx/>
              <a:buNone/>
            </a:pPr>
            <a:r>
              <a:rPr lang="en-US" sz="3400" i="1" smtClean="0"/>
              <a:t>Chapter 5</a:t>
            </a:r>
          </a:p>
          <a:p>
            <a:pPr marL="0" indent="0" algn="ctr" eaLnBrk="1" hangingPunct="1">
              <a:lnSpc>
                <a:spcPct val="90000"/>
              </a:lnSpc>
              <a:buFontTx/>
              <a:buNone/>
            </a:pPr>
            <a:r>
              <a:rPr lang="en-US" sz="3400" i="1" smtClean="0"/>
              <a:t>Advanced Data Modeling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81000"/>
            <a:ext cx="8077200" cy="914400"/>
          </a:xfrm>
        </p:spPr>
        <p:txBody>
          <a:bodyPr/>
          <a:lstStyle/>
          <a:p>
            <a:r>
              <a:rPr lang="en-US" dirty="0" smtClean="0"/>
              <a:t>When To Use Surrogate Primary Keys </a:t>
            </a:r>
          </a:p>
        </p:txBody>
      </p:sp>
      <p:sp>
        <p:nvSpPr>
          <p:cNvPr id="32771" name="Rectangle 3"/>
          <p:cNvSpPr>
            <a:spLocks noGrp="1" noChangeArrowheads="1"/>
          </p:cNvSpPr>
          <p:nvPr>
            <p:ph type="body" idx="1"/>
          </p:nvPr>
        </p:nvSpPr>
        <p:spPr>
          <a:xfrm>
            <a:off x="533400" y="1295400"/>
            <a:ext cx="8077200" cy="4953000"/>
          </a:xfrm>
        </p:spPr>
        <p:txBody>
          <a:bodyPr/>
          <a:lstStyle/>
          <a:p>
            <a:r>
              <a:rPr lang="en-US" dirty="0" smtClean="0"/>
              <a:t>If you use surrogate key:</a:t>
            </a:r>
          </a:p>
          <a:p>
            <a:pPr lvl="1"/>
            <a:r>
              <a:rPr lang="en-US" dirty="0" smtClean="0"/>
              <a:t>Ensure that candidate key of entity in question performs properly</a:t>
            </a:r>
          </a:p>
          <a:p>
            <a:pPr lvl="1"/>
            <a:r>
              <a:rPr lang="en-US" dirty="0" smtClean="0"/>
              <a:t>Use “unique index” and “not null” constraints</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2773" name="Slide Number Placeholder 4"/>
          <p:cNvSpPr>
            <a:spLocks noGrp="1"/>
          </p:cNvSpPr>
          <p:nvPr>
            <p:ph type="sldNum" sz="quarter" idx="11"/>
          </p:nvPr>
        </p:nvSpPr>
        <p:spPr>
          <a:noFill/>
        </p:spPr>
        <p:txBody>
          <a:bodyPr/>
          <a:lstStyle/>
          <a:p>
            <a:fld id="{0F952DD6-2740-491D-8DE1-955224ED7A91}"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Tbl05-04.bmp"/>
          <p:cNvPicPr>
            <a:picLocks noChangeAspect="1"/>
          </p:cNvPicPr>
          <p:nvPr/>
        </p:nvPicPr>
        <p:blipFill>
          <a:blip r:embed="rId3" cstate="print"/>
          <a:srcRect/>
          <a:stretch>
            <a:fillRect/>
          </a:stretch>
        </p:blipFill>
        <p:spPr bwMode="auto">
          <a:xfrm>
            <a:off x="533400" y="914400"/>
            <a:ext cx="7842250" cy="2251075"/>
          </a:xfrm>
          <a:prstGeom prst="rect">
            <a:avLst/>
          </a:prstGeom>
          <a:noFill/>
          <a:ln w="9525">
            <a:noFill/>
            <a:miter lim="800000"/>
            <a:headEnd/>
            <a:tailEnd/>
          </a:ln>
        </p:spPr>
      </p:pic>
      <p:sp>
        <p:nvSpPr>
          <p:cNvPr id="33795" name="Footer Placeholder 4"/>
          <p:cNvSpPr>
            <a:spLocks noGrp="1"/>
          </p:cNvSpPr>
          <p:nvPr>
            <p:ph type="ftr" sz="quarter" idx="10"/>
          </p:nvPr>
        </p:nvSpPr>
        <p:spPr>
          <a:xfrm>
            <a:off x="457200" y="6477000"/>
            <a:ext cx="3886200" cy="381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33796" name="Slide Number Placeholder 5"/>
          <p:cNvSpPr>
            <a:spLocks noGrp="1"/>
          </p:cNvSpPr>
          <p:nvPr>
            <p:ph type="sldNum" sz="quarter" idx="11"/>
          </p:nvPr>
        </p:nvSpPr>
        <p:spPr>
          <a:noFill/>
        </p:spPr>
        <p:txBody>
          <a:bodyPr/>
          <a:lstStyle/>
          <a:p>
            <a:fld id="{123C5582-1DCC-4C41-9FBC-C55B8EBBDCFF}" type="slidenum">
              <a:rPr lang="en-US" smtClean="0"/>
              <a:pPr/>
              <a:t>11</a:t>
            </a:fld>
            <a:endParaRPr lang="en-US" smtClean="0"/>
          </a:p>
        </p:txBody>
      </p:sp>
      <p:sp>
        <p:nvSpPr>
          <p:cNvPr id="5" name="Rectangle 2"/>
          <p:cNvSpPr>
            <a:spLocks noGrp="1" noChangeArrowheads="1"/>
          </p:cNvSpPr>
          <p:nvPr>
            <p:ph type="title"/>
          </p:nvPr>
        </p:nvSpPr>
        <p:spPr>
          <a:xfrm>
            <a:off x="533400" y="0"/>
            <a:ext cx="8077200" cy="914400"/>
          </a:xfrm>
        </p:spPr>
        <p:txBody>
          <a:bodyPr/>
          <a:lstStyle/>
          <a:p>
            <a:r>
              <a:rPr lang="en-US" dirty="0" smtClean="0"/>
              <a:t>When To Use Surrogate Primary Keys </a:t>
            </a:r>
          </a:p>
        </p:txBody>
      </p:sp>
      <p:sp>
        <p:nvSpPr>
          <p:cNvPr id="6" name="Rectangle 3"/>
          <p:cNvSpPr>
            <a:spLocks noGrp="1" noChangeArrowheads="1"/>
          </p:cNvSpPr>
          <p:nvPr>
            <p:ph type="body" idx="1"/>
          </p:nvPr>
        </p:nvSpPr>
        <p:spPr>
          <a:xfrm>
            <a:off x="0" y="3276600"/>
            <a:ext cx="9144000" cy="2971800"/>
          </a:xfrm>
        </p:spPr>
        <p:txBody>
          <a:bodyPr/>
          <a:lstStyle/>
          <a:p>
            <a:r>
              <a:rPr lang="en-US" sz="2000" dirty="0" smtClean="0"/>
              <a:t>A catering hall has a number of rooms it rents for small parties</a:t>
            </a:r>
          </a:p>
          <a:p>
            <a:pPr lvl="1"/>
            <a:r>
              <a:rPr lang="en-US" sz="2000" dirty="0" smtClean="0"/>
              <a:t>What should be the PK? DATE,TIME_START,ROOM </a:t>
            </a:r>
          </a:p>
          <a:p>
            <a:pPr lvl="1"/>
            <a:r>
              <a:rPr lang="en-US" sz="2000" dirty="0" smtClean="0"/>
              <a:t>What if, in addition to the room, additional equipment were to be used from the RESOUCE table</a:t>
            </a:r>
          </a:p>
          <a:p>
            <a:pPr lvl="1"/>
            <a:r>
              <a:rPr lang="en-US" sz="2000" dirty="0" smtClean="0"/>
              <a:t>Composite key for linking table would be DATE,TIME_START,ROOM, RSC_ID </a:t>
            </a:r>
          </a:p>
          <a:p>
            <a:pPr lvl="2"/>
            <a:r>
              <a:rPr lang="en-US" sz="1800" dirty="0" smtClean="0"/>
              <a:t>Quite lengthy</a:t>
            </a:r>
          </a:p>
          <a:p>
            <a:pPr lvl="2"/>
            <a:r>
              <a:rPr lang="en-US" sz="1800" dirty="0" smtClean="0"/>
              <a:t>If that became FK in another entity, it would be quite complex to maintain</a:t>
            </a:r>
          </a:p>
          <a:p>
            <a:pPr lvl="1"/>
            <a:r>
              <a:rPr lang="en-US" sz="2000" dirty="0" smtClean="0"/>
              <a:t>Instead use numeric, single attribute surrogate key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Design Cases: </a:t>
            </a:r>
            <a:br>
              <a:rPr lang="en-US" smtClean="0"/>
            </a:br>
            <a:r>
              <a:rPr lang="en-US" smtClean="0"/>
              <a:t>Learning Flexible Database Design</a:t>
            </a:r>
          </a:p>
        </p:txBody>
      </p:sp>
      <p:sp>
        <p:nvSpPr>
          <p:cNvPr id="34819" name="Rectangle 3"/>
          <p:cNvSpPr>
            <a:spLocks noGrp="1" noChangeArrowheads="1"/>
          </p:cNvSpPr>
          <p:nvPr>
            <p:ph type="body" idx="1"/>
          </p:nvPr>
        </p:nvSpPr>
        <p:spPr/>
        <p:txBody>
          <a:bodyPr/>
          <a:lstStyle/>
          <a:p>
            <a:r>
              <a:rPr lang="en-US" smtClean="0"/>
              <a:t>Data modeling and design requires skills acquired through experience</a:t>
            </a:r>
          </a:p>
          <a:p>
            <a:r>
              <a:rPr lang="en-US" smtClean="0"/>
              <a:t>Experience acquired through practice</a:t>
            </a:r>
          </a:p>
          <a:p>
            <a:r>
              <a:rPr lang="en-US" smtClean="0"/>
              <a:t>Four special design cases that highlight:</a:t>
            </a:r>
          </a:p>
          <a:p>
            <a:pPr lvl="1"/>
            <a:r>
              <a:rPr lang="en-US" smtClean="0"/>
              <a:t>Importance of flexible design</a:t>
            </a:r>
          </a:p>
          <a:p>
            <a:pPr lvl="1"/>
            <a:r>
              <a:rPr lang="en-US" smtClean="0"/>
              <a:t>Proper identification of primary keys</a:t>
            </a:r>
          </a:p>
          <a:p>
            <a:pPr lvl="1"/>
            <a:r>
              <a:rPr lang="en-US" smtClean="0"/>
              <a:t>Placement of foreign keys</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4821" name="Slide Number Placeholder 4"/>
          <p:cNvSpPr>
            <a:spLocks noGrp="1"/>
          </p:cNvSpPr>
          <p:nvPr>
            <p:ph type="sldNum" sz="quarter" idx="11"/>
          </p:nvPr>
        </p:nvSpPr>
        <p:spPr>
          <a:noFill/>
        </p:spPr>
        <p:txBody>
          <a:bodyPr/>
          <a:lstStyle/>
          <a:p>
            <a:fld id="{00A2026C-A00E-4B6D-AACD-C1934E0FFDB9}"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Design Case 1: Implementing 1:1 Relationships</a:t>
            </a:r>
          </a:p>
        </p:txBody>
      </p:sp>
      <p:sp>
        <p:nvSpPr>
          <p:cNvPr id="35843" name="Rectangle 3"/>
          <p:cNvSpPr>
            <a:spLocks noGrp="1" noChangeArrowheads="1"/>
          </p:cNvSpPr>
          <p:nvPr>
            <p:ph type="body" idx="1"/>
          </p:nvPr>
        </p:nvSpPr>
        <p:spPr/>
        <p:txBody>
          <a:bodyPr/>
          <a:lstStyle/>
          <a:p>
            <a:r>
              <a:rPr lang="en-US" smtClean="0"/>
              <a:t>Foreign keys work with primary keys to properly implement relationships in relational model</a:t>
            </a:r>
          </a:p>
          <a:p>
            <a:r>
              <a:rPr lang="en-US" smtClean="0"/>
              <a:t>Put primary key of the “one” side on the “many” side as foreign key</a:t>
            </a:r>
          </a:p>
          <a:p>
            <a:pPr lvl="1"/>
            <a:r>
              <a:rPr lang="en-US" smtClean="0"/>
              <a:t>Primary key: parent entity</a:t>
            </a:r>
          </a:p>
          <a:p>
            <a:pPr lvl="1"/>
            <a:r>
              <a:rPr lang="en-US" smtClean="0"/>
              <a:t>Foreign key: dependent entity</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5845" name="Slide Number Placeholder 4"/>
          <p:cNvSpPr>
            <a:spLocks noGrp="1"/>
          </p:cNvSpPr>
          <p:nvPr>
            <p:ph type="sldNum" sz="quarter" idx="11"/>
          </p:nvPr>
        </p:nvSpPr>
        <p:spPr>
          <a:noFill/>
        </p:spPr>
        <p:txBody>
          <a:bodyPr/>
          <a:lstStyle/>
          <a:p>
            <a:fld id="{1B8A27CA-D160-439A-A882-52AD32A42E47}"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371600"/>
          </a:xfrm>
        </p:spPr>
        <p:txBody>
          <a:bodyPr/>
          <a:lstStyle/>
          <a:p>
            <a:r>
              <a:rPr lang="en-US" dirty="0" smtClean="0"/>
              <a:t>Design Case 1: Implementing 1:1 Relationships</a:t>
            </a:r>
          </a:p>
        </p:txBody>
      </p:sp>
      <p:sp>
        <p:nvSpPr>
          <p:cNvPr id="36867" name="Rectangle 5"/>
          <p:cNvSpPr>
            <a:spLocks noGrp="1" noChangeArrowheads="1"/>
          </p:cNvSpPr>
          <p:nvPr>
            <p:ph type="body" idx="1"/>
          </p:nvPr>
        </p:nvSpPr>
        <p:spPr>
          <a:xfrm>
            <a:off x="533400" y="1295400"/>
            <a:ext cx="8077200" cy="4953000"/>
          </a:xfrm>
        </p:spPr>
        <p:txBody>
          <a:bodyPr/>
          <a:lstStyle/>
          <a:p>
            <a:r>
              <a:rPr lang="en-US" dirty="0" smtClean="0"/>
              <a:t>In 1:1 relationship, there are two options:</a:t>
            </a:r>
          </a:p>
          <a:p>
            <a:pPr lvl="1"/>
            <a:r>
              <a:rPr lang="en-US" dirty="0" smtClean="0"/>
              <a:t>Place a foreign key in both entities (not recommended)</a:t>
            </a:r>
          </a:p>
          <a:p>
            <a:pPr lvl="1"/>
            <a:r>
              <a:rPr lang="en-US" dirty="0" smtClean="0"/>
              <a:t>Place a foreign key in one of the entities </a:t>
            </a:r>
          </a:p>
          <a:p>
            <a:pPr lvl="2"/>
            <a:r>
              <a:rPr lang="en-US" dirty="0" smtClean="0"/>
              <a:t>Primary key of one of the two entities appears as foreign key of other</a:t>
            </a:r>
          </a:p>
          <a:p>
            <a:endParaRPr lang="en-US" dirty="0" smtClean="0"/>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6869" name="Slide Number Placeholder 4"/>
          <p:cNvSpPr>
            <a:spLocks noGrp="1"/>
          </p:cNvSpPr>
          <p:nvPr>
            <p:ph type="sldNum" sz="quarter" idx="11"/>
          </p:nvPr>
        </p:nvSpPr>
        <p:spPr>
          <a:noFill/>
        </p:spPr>
        <p:txBody>
          <a:bodyPr/>
          <a:lstStyle/>
          <a:p>
            <a:fld id="{8761AE24-99D8-4205-8130-C3546FEC76D3}" type="slidenum">
              <a:rPr lang="en-US" smtClean="0"/>
              <a:pPr/>
              <a:t>14</a:t>
            </a:fld>
            <a:endParaRPr lang="en-US" smtClean="0"/>
          </a:p>
        </p:txBody>
      </p:sp>
      <p:pic>
        <p:nvPicPr>
          <p:cNvPr id="6" name="Picture 4" descr="Tbl05-05.bmp"/>
          <p:cNvPicPr>
            <a:picLocks noChangeAspect="1"/>
          </p:cNvPicPr>
          <p:nvPr/>
        </p:nvPicPr>
        <p:blipFill>
          <a:blip r:embed="rId3" cstate="print"/>
          <a:srcRect/>
          <a:stretch>
            <a:fillRect/>
          </a:stretch>
        </p:blipFill>
        <p:spPr bwMode="auto">
          <a:xfrm>
            <a:off x="914400" y="4191000"/>
            <a:ext cx="7004050"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ig05-07.bmp"/>
          <p:cNvPicPr>
            <a:picLocks noChangeAspect="1"/>
          </p:cNvPicPr>
          <p:nvPr/>
        </p:nvPicPr>
        <p:blipFill>
          <a:blip r:embed="rId3" cstate="print"/>
          <a:srcRect/>
          <a:stretch>
            <a:fillRect/>
          </a:stretch>
        </p:blipFill>
        <p:spPr bwMode="auto">
          <a:xfrm>
            <a:off x="611188" y="1905000"/>
            <a:ext cx="7769225" cy="2778125"/>
          </a:xfrm>
          <a:prstGeom prst="rect">
            <a:avLst/>
          </a:prstGeom>
          <a:noFill/>
          <a:ln w="9525">
            <a:noFill/>
            <a:miter lim="800000"/>
            <a:headEnd/>
            <a:tailEnd/>
          </a:ln>
        </p:spPr>
      </p:pic>
      <p:sp>
        <p:nvSpPr>
          <p:cNvPr id="38915"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38916" name="Slide Number Placeholder 5"/>
          <p:cNvSpPr>
            <a:spLocks noGrp="1"/>
          </p:cNvSpPr>
          <p:nvPr>
            <p:ph type="sldNum" sz="quarter" idx="11"/>
          </p:nvPr>
        </p:nvSpPr>
        <p:spPr>
          <a:noFill/>
        </p:spPr>
        <p:txBody>
          <a:bodyPr/>
          <a:lstStyle/>
          <a:p>
            <a:fld id="{DAA6A0B1-54DF-49E7-B613-4182EEC750A5}"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Design Case 2: Maintaining History of Time-Variant Data</a:t>
            </a:r>
          </a:p>
        </p:txBody>
      </p:sp>
      <p:sp>
        <p:nvSpPr>
          <p:cNvPr id="39939" name="Rectangle 3"/>
          <p:cNvSpPr>
            <a:spLocks noGrp="1" noChangeArrowheads="1"/>
          </p:cNvSpPr>
          <p:nvPr>
            <p:ph type="body" idx="1"/>
          </p:nvPr>
        </p:nvSpPr>
        <p:spPr>
          <a:xfrm>
            <a:off x="533400" y="1524000"/>
            <a:ext cx="8077200" cy="4572000"/>
          </a:xfrm>
        </p:spPr>
        <p:txBody>
          <a:bodyPr/>
          <a:lstStyle/>
          <a:p>
            <a:r>
              <a:rPr lang="en-US" smtClean="0"/>
              <a:t>Normally, existing attribute values are replaced with new value without regard to previous value</a:t>
            </a:r>
          </a:p>
          <a:p>
            <a:r>
              <a:rPr lang="en-US" smtClean="0"/>
              <a:t>Time-variant data:</a:t>
            </a:r>
          </a:p>
          <a:p>
            <a:pPr lvl="1"/>
            <a:r>
              <a:rPr lang="en-US" smtClean="0"/>
              <a:t>Values change over time</a:t>
            </a:r>
          </a:p>
          <a:p>
            <a:pPr lvl="1"/>
            <a:r>
              <a:rPr lang="en-US" smtClean="0"/>
              <a:t>Must keep a history of data changes</a:t>
            </a:r>
          </a:p>
          <a:p>
            <a:r>
              <a:rPr lang="en-US" smtClean="0"/>
              <a:t>Keeping history of time-variant data equivalent to having a multivalued attribute in your entity</a:t>
            </a:r>
          </a:p>
          <a:p>
            <a:r>
              <a:rPr lang="en-US" smtClean="0"/>
              <a:t>Must create new entity in 1:M relationships with original entity</a:t>
            </a:r>
          </a:p>
          <a:p>
            <a:r>
              <a:rPr lang="en-US" smtClean="0"/>
              <a:t>New entity contains new value, date of change</a:t>
            </a:r>
          </a:p>
          <a:p>
            <a:endParaRPr lang="en-US" smtClean="0"/>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9941" name="Slide Number Placeholder 4"/>
          <p:cNvSpPr>
            <a:spLocks noGrp="1"/>
          </p:cNvSpPr>
          <p:nvPr>
            <p:ph type="sldNum" sz="quarter" idx="11"/>
          </p:nvPr>
        </p:nvSpPr>
        <p:spPr>
          <a:noFill/>
        </p:spPr>
        <p:txBody>
          <a:bodyPr/>
          <a:lstStyle/>
          <a:p>
            <a:fld id="{8790578A-94F6-4C6D-9CFE-1528BE79E1E4}"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Fig05-08.bmp"/>
          <p:cNvPicPr>
            <a:picLocks noChangeAspect="1"/>
          </p:cNvPicPr>
          <p:nvPr/>
        </p:nvPicPr>
        <p:blipFill>
          <a:blip r:embed="rId3" cstate="print"/>
          <a:srcRect/>
          <a:stretch>
            <a:fillRect/>
          </a:stretch>
        </p:blipFill>
        <p:spPr bwMode="auto">
          <a:xfrm>
            <a:off x="609600" y="747713"/>
            <a:ext cx="7848600" cy="5057775"/>
          </a:xfrm>
          <a:prstGeom prst="rect">
            <a:avLst/>
          </a:prstGeom>
          <a:noFill/>
          <a:ln w="9525">
            <a:noFill/>
            <a:miter lim="800000"/>
            <a:headEnd/>
            <a:tailEnd/>
          </a:ln>
        </p:spPr>
      </p:pic>
      <p:sp>
        <p:nvSpPr>
          <p:cNvPr id="40963"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40964" name="Slide Number Placeholder 5"/>
          <p:cNvSpPr>
            <a:spLocks noGrp="1"/>
          </p:cNvSpPr>
          <p:nvPr>
            <p:ph type="sldNum" sz="quarter" idx="11"/>
          </p:nvPr>
        </p:nvSpPr>
        <p:spPr>
          <a:noFill/>
        </p:spPr>
        <p:txBody>
          <a:bodyPr/>
          <a:lstStyle/>
          <a:p>
            <a:fld id="{BBFA0BE9-287F-45E5-8684-9C7B565DC9E8}"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Fig05-09.bmp"/>
          <p:cNvPicPr>
            <a:picLocks noChangeAspect="1"/>
          </p:cNvPicPr>
          <p:nvPr/>
        </p:nvPicPr>
        <p:blipFill>
          <a:blip r:embed="rId3" cstate="print"/>
          <a:srcRect/>
          <a:stretch>
            <a:fillRect/>
          </a:stretch>
        </p:blipFill>
        <p:spPr bwMode="auto">
          <a:xfrm>
            <a:off x="617538" y="685800"/>
            <a:ext cx="7832725" cy="5181600"/>
          </a:xfrm>
          <a:prstGeom prst="rect">
            <a:avLst/>
          </a:prstGeom>
          <a:noFill/>
          <a:ln w="9525">
            <a:noFill/>
            <a:miter lim="800000"/>
            <a:headEnd/>
            <a:tailEnd/>
          </a:ln>
        </p:spPr>
      </p:pic>
      <p:sp>
        <p:nvSpPr>
          <p:cNvPr id="41987"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41988" name="Slide Number Placeholder 5"/>
          <p:cNvSpPr>
            <a:spLocks noGrp="1"/>
          </p:cNvSpPr>
          <p:nvPr>
            <p:ph type="sldNum" sz="quarter" idx="11"/>
          </p:nvPr>
        </p:nvSpPr>
        <p:spPr>
          <a:noFill/>
        </p:spPr>
        <p:txBody>
          <a:bodyPr/>
          <a:lstStyle/>
          <a:p>
            <a:fld id="{9ACDE524-7928-4B71-8590-CAF99D07B09C}"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Design Case 3: Fan Traps</a:t>
            </a:r>
          </a:p>
        </p:txBody>
      </p:sp>
      <p:sp>
        <p:nvSpPr>
          <p:cNvPr id="43011" name="Rectangle 3"/>
          <p:cNvSpPr>
            <a:spLocks noGrp="1" noChangeArrowheads="1"/>
          </p:cNvSpPr>
          <p:nvPr>
            <p:ph type="body" idx="1"/>
          </p:nvPr>
        </p:nvSpPr>
        <p:spPr/>
        <p:txBody>
          <a:bodyPr/>
          <a:lstStyle/>
          <a:p>
            <a:r>
              <a:rPr lang="en-US" smtClean="0"/>
              <a:t>Design trap occurs when relationship is improperly or incompletely identified</a:t>
            </a:r>
          </a:p>
          <a:p>
            <a:pPr lvl="1"/>
            <a:r>
              <a:rPr lang="en-US" smtClean="0"/>
              <a:t>Represented in a way not consistent with the real world</a:t>
            </a:r>
          </a:p>
          <a:p>
            <a:r>
              <a:rPr lang="en-US" smtClean="0"/>
              <a:t>Most common design trap is known as fan trap</a:t>
            </a:r>
          </a:p>
          <a:p>
            <a:r>
              <a:rPr lang="en-US" smtClean="0"/>
              <a:t>Fan trap occurs when one entity is in two 1:M relationships to other entities</a:t>
            </a:r>
          </a:p>
          <a:p>
            <a:pPr lvl="1"/>
            <a:r>
              <a:rPr lang="en-US" smtClean="0"/>
              <a:t>Produces an association among other entities not expressed in the model</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43013" name="Slide Number Placeholder 4"/>
          <p:cNvSpPr>
            <a:spLocks noGrp="1"/>
          </p:cNvSpPr>
          <p:nvPr>
            <p:ph type="sldNum" sz="quarter" idx="11"/>
          </p:nvPr>
        </p:nvSpPr>
        <p:spPr>
          <a:noFill/>
        </p:spPr>
        <p:txBody>
          <a:bodyPr/>
          <a:lstStyle/>
          <a:p>
            <a:fld id="{3BDDAA11-5AE1-4839-9965-59C12F14F76C}"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Entity Integrity:  </a:t>
            </a:r>
            <a:br>
              <a:rPr lang="en-US" dirty="0" smtClean="0"/>
            </a:br>
            <a:r>
              <a:rPr lang="en-US" dirty="0" smtClean="0"/>
              <a:t>Selecting Primary Keys</a:t>
            </a:r>
          </a:p>
        </p:txBody>
      </p:sp>
      <p:sp>
        <p:nvSpPr>
          <p:cNvPr id="24579" name="Rectangle 3"/>
          <p:cNvSpPr>
            <a:spLocks noGrp="1" noChangeArrowheads="1"/>
          </p:cNvSpPr>
          <p:nvPr>
            <p:ph type="body" idx="1"/>
          </p:nvPr>
        </p:nvSpPr>
        <p:spPr>
          <a:xfrm>
            <a:off x="304800" y="1600200"/>
            <a:ext cx="8305800" cy="4572000"/>
          </a:xfrm>
        </p:spPr>
        <p:txBody>
          <a:bodyPr/>
          <a:lstStyle/>
          <a:p>
            <a:r>
              <a:rPr lang="en-US" dirty="0" smtClean="0"/>
              <a:t>Primary key is the most important characteristic of an entity</a:t>
            </a:r>
          </a:p>
          <a:p>
            <a:pPr lvl="1"/>
            <a:r>
              <a:rPr lang="en-US" dirty="0" smtClean="0"/>
              <a:t>Single attribute or some combination of attributes</a:t>
            </a:r>
          </a:p>
          <a:p>
            <a:r>
              <a:rPr lang="en-US" dirty="0" smtClean="0"/>
              <a:t>Primary keys and foreign keys work together to implement relationships</a:t>
            </a:r>
          </a:p>
          <a:p>
            <a:r>
              <a:rPr lang="en-US" dirty="0" smtClean="0"/>
              <a:t>Properly selecting primary key has direct bearing on efficiency and effectiveness</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24581" name="Slide Number Placeholder 4"/>
          <p:cNvSpPr>
            <a:spLocks noGrp="1"/>
          </p:cNvSpPr>
          <p:nvPr>
            <p:ph type="sldNum" sz="quarter" idx="11"/>
          </p:nvPr>
        </p:nvSpPr>
        <p:spPr>
          <a:noFill/>
        </p:spPr>
        <p:txBody>
          <a:bodyPr/>
          <a:lstStyle/>
          <a:p>
            <a:fld id="{E9B0C38A-9BE5-4759-BA75-E9C3D8FFCA79}"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Fig05-10.bmp"/>
          <p:cNvPicPr>
            <a:picLocks noChangeAspect="1"/>
          </p:cNvPicPr>
          <p:nvPr/>
        </p:nvPicPr>
        <p:blipFill>
          <a:blip r:embed="rId3" cstate="print"/>
          <a:srcRect/>
          <a:stretch>
            <a:fillRect/>
          </a:stretch>
        </p:blipFill>
        <p:spPr bwMode="auto">
          <a:xfrm>
            <a:off x="609600" y="800100"/>
            <a:ext cx="7966075" cy="4724400"/>
          </a:xfrm>
          <a:prstGeom prst="rect">
            <a:avLst/>
          </a:prstGeom>
          <a:noFill/>
          <a:ln w="9525">
            <a:noFill/>
            <a:miter lim="800000"/>
            <a:headEnd/>
            <a:tailEnd/>
          </a:ln>
        </p:spPr>
      </p:pic>
      <p:sp>
        <p:nvSpPr>
          <p:cNvPr id="44035"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44036" name="Slide Number Placeholder 5"/>
          <p:cNvSpPr>
            <a:spLocks noGrp="1"/>
          </p:cNvSpPr>
          <p:nvPr>
            <p:ph type="sldNum" sz="quarter" idx="11"/>
          </p:nvPr>
        </p:nvSpPr>
        <p:spPr>
          <a:noFill/>
        </p:spPr>
        <p:txBody>
          <a:bodyPr/>
          <a:lstStyle/>
          <a:p>
            <a:fld id="{45BC37AD-343F-4549-8719-A13D809BBA2D}"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Fig05-11.bmp"/>
          <p:cNvPicPr>
            <a:picLocks noChangeAspect="1"/>
          </p:cNvPicPr>
          <p:nvPr/>
        </p:nvPicPr>
        <p:blipFill>
          <a:blip r:embed="rId3" cstate="print"/>
          <a:srcRect/>
          <a:stretch>
            <a:fillRect/>
          </a:stretch>
        </p:blipFill>
        <p:spPr bwMode="auto">
          <a:xfrm>
            <a:off x="609600" y="762000"/>
            <a:ext cx="7967663" cy="4800600"/>
          </a:xfrm>
          <a:prstGeom prst="rect">
            <a:avLst/>
          </a:prstGeom>
          <a:noFill/>
          <a:ln w="9525">
            <a:noFill/>
            <a:miter lim="800000"/>
            <a:headEnd/>
            <a:tailEnd/>
          </a:ln>
        </p:spPr>
      </p:pic>
      <p:sp>
        <p:nvSpPr>
          <p:cNvPr id="45059" name="Footer Placeholder 1"/>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45060" name="Slide Number Placeholder 2"/>
          <p:cNvSpPr>
            <a:spLocks noGrp="1"/>
          </p:cNvSpPr>
          <p:nvPr>
            <p:ph type="sldNum" sz="quarter" idx="11"/>
          </p:nvPr>
        </p:nvSpPr>
        <p:spPr>
          <a:noFill/>
        </p:spPr>
        <p:txBody>
          <a:bodyPr/>
          <a:lstStyle/>
          <a:p>
            <a:fld id="{D91DB630-11B9-492A-B511-E7169BACF825}"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0"/>
            <a:ext cx="8077200" cy="1143000"/>
          </a:xfrm>
        </p:spPr>
        <p:txBody>
          <a:bodyPr/>
          <a:lstStyle/>
          <a:p>
            <a:r>
              <a:rPr lang="en-US" dirty="0" smtClean="0"/>
              <a:t>Design Case 4: </a:t>
            </a:r>
            <a:br>
              <a:rPr lang="en-US" dirty="0" smtClean="0"/>
            </a:br>
            <a:r>
              <a:rPr lang="en-US" dirty="0" smtClean="0"/>
              <a:t>Redundant Relationships</a:t>
            </a:r>
          </a:p>
        </p:txBody>
      </p:sp>
      <p:sp>
        <p:nvSpPr>
          <p:cNvPr id="46083" name="Rectangle 3"/>
          <p:cNvSpPr>
            <a:spLocks noGrp="1" noChangeArrowheads="1"/>
          </p:cNvSpPr>
          <p:nvPr>
            <p:ph type="body" idx="1"/>
          </p:nvPr>
        </p:nvSpPr>
        <p:spPr>
          <a:xfrm>
            <a:off x="228600" y="1219200"/>
            <a:ext cx="8610600" cy="5029200"/>
          </a:xfrm>
        </p:spPr>
        <p:txBody>
          <a:bodyPr/>
          <a:lstStyle/>
          <a:p>
            <a:r>
              <a:rPr lang="en-US" dirty="0" smtClean="0"/>
              <a:t>Redundancy is seldom a good thing in database environment</a:t>
            </a:r>
          </a:p>
          <a:p>
            <a:r>
              <a:rPr lang="en-US" dirty="0" smtClean="0"/>
              <a:t>Occurs when there are multiple relationship paths between related entities</a:t>
            </a:r>
          </a:p>
          <a:p>
            <a:r>
              <a:rPr lang="en-US" dirty="0" smtClean="0"/>
              <a:t>Main concern is that redundant relationships remain consistent across model</a:t>
            </a:r>
          </a:p>
          <a:p>
            <a:r>
              <a:rPr lang="en-US" dirty="0" smtClean="0"/>
              <a:t>Some designs use redundant relationships to simplify the design</a:t>
            </a:r>
          </a:p>
          <a:p>
            <a:r>
              <a:rPr lang="en-US" dirty="0" smtClean="0"/>
              <a:t>In the following example, the relationship between DIVISION and PLAYER is not needed as all information can be obtained through TEAM</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46085" name="Slide Number Placeholder 4"/>
          <p:cNvSpPr>
            <a:spLocks noGrp="1"/>
          </p:cNvSpPr>
          <p:nvPr>
            <p:ph type="sldNum" sz="quarter" idx="11"/>
          </p:nvPr>
        </p:nvSpPr>
        <p:spPr>
          <a:noFill/>
        </p:spPr>
        <p:txBody>
          <a:bodyPr/>
          <a:lstStyle/>
          <a:p>
            <a:fld id="{3ED87A85-C5B0-43F4-8EDF-4877560F9E75}"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Fig05-12.bmp"/>
          <p:cNvPicPr>
            <a:picLocks noChangeAspect="1"/>
          </p:cNvPicPr>
          <p:nvPr/>
        </p:nvPicPr>
        <p:blipFill>
          <a:blip r:embed="rId3" cstate="print"/>
          <a:srcRect/>
          <a:stretch>
            <a:fillRect/>
          </a:stretch>
        </p:blipFill>
        <p:spPr bwMode="auto">
          <a:xfrm>
            <a:off x="611188" y="1981200"/>
            <a:ext cx="7845425" cy="2549525"/>
          </a:xfrm>
          <a:prstGeom prst="rect">
            <a:avLst/>
          </a:prstGeom>
          <a:noFill/>
          <a:ln w="9525">
            <a:noFill/>
            <a:miter lim="800000"/>
            <a:headEnd/>
            <a:tailEnd/>
          </a:ln>
        </p:spPr>
      </p:pic>
      <p:sp>
        <p:nvSpPr>
          <p:cNvPr id="47107"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47108" name="Slide Number Placeholder 5"/>
          <p:cNvSpPr>
            <a:spLocks noGrp="1"/>
          </p:cNvSpPr>
          <p:nvPr>
            <p:ph type="sldNum" sz="quarter" idx="11"/>
          </p:nvPr>
        </p:nvSpPr>
        <p:spPr>
          <a:noFill/>
        </p:spPr>
        <p:txBody>
          <a:bodyPr/>
          <a:lstStyle/>
          <a:p>
            <a:fld id="{AB6A5A3B-B792-4B33-97C9-FEB88158B92A}"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0"/>
          </p:nvPr>
        </p:nvSpPr>
        <p:spPr>
          <a:xfrm>
            <a:off x="0" y="6477000"/>
            <a:ext cx="3886200" cy="381000"/>
          </a:xfrm>
        </p:spPr>
        <p:txBody>
          <a:bodyPr/>
          <a:lstStyle/>
          <a:p>
            <a:pPr>
              <a:defRPr/>
            </a:pPr>
            <a:r>
              <a:rPr lang="en-US" dirty="0" smtClean="0"/>
              <a:t>Database Systems, 10th Edition</a:t>
            </a:r>
            <a:endParaRPr lang="en-US" dirty="0"/>
          </a:p>
        </p:txBody>
      </p:sp>
      <p:sp>
        <p:nvSpPr>
          <p:cNvPr id="6" name="Slide Number Placeholder 5"/>
          <p:cNvSpPr>
            <a:spLocks noGrp="1"/>
          </p:cNvSpPr>
          <p:nvPr>
            <p:ph type="sldNum" sz="quarter" idx="11"/>
          </p:nvPr>
        </p:nvSpPr>
        <p:spPr/>
        <p:txBody>
          <a:bodyPr/>
          <a:lstStyle/>
          <a:p>
            <a:pPr>
              <a:defRPr/>
            </a:pPr>
            <a:fld id="{9D5C0C65-F05C-46E7-832C-F2429CF1FC7F}" type="slidenum">
              <a:rPr lang="en-US" smtClean="0"/>
              <a:pPr>
                <a:defRPr/>
              </a:pPr>
              <a:t>24</a:t>
            </a:fld>
            <a:endParaRPr lang="en-US" dirty="0"/>
          </a:p>
        </p:txBody>
      </p:sp>
      <p:pic>
        <p:nvPicPr>
          <p:cNvPr id="3074" name="Picture 12" descr="L:\MISC\Coronel-Rob-Morris-Edition9\InstructorManual\Figures\Ch05-Adv-Data-Modeling\FigP5-04-Updated-Tiny-College-ERD.tif"/>
          <p:cNvPicPr>
            <a:picLocks noChangeAspect="1" noChangeArrowheads="1"/>
          </p:cNvPicPr>
          <p:nvPr/>
        </p:nvPicPr>
        <p:blipFill>
          <a:blip r:embed="rId2" cstate="print"/>
          <a:srcRect/>
          <a:stretch>
            <a:fillRect/>
          </a:stretch>
        </p:blipFill>
        <p:spPr bwMode="auto">
          <a:xfrm>
            <a:off x="1981200" y="228600"/>
            <a:ext cx="4891177"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914400"/>
          </a:xfrm>
        </p:spPr>
        <p:txBody>
          <a:bodyPr/>
          <a:lstStyle/>
          <a:p>
            <a:r>
              <a:rPr lang="en-US" dirty="0" smtClean="0">
                <a:solidFill>
                  <a:schemeClr val="tx1"/>
                </a:solidFill>
              </a:rPr>
              <a:t>Portion of Tiny College ERD</a:t>
            </a:r>
            <a:endParaRPr lang="en-US" dirty="0">
              <a:solidFill>
                <a:schemeClr val="tx1"/>
              </a:solidFill>
            </a:endParaRPr>
          </a:p>
        </p:txBody>
      </p:sp>
      <p:sp>
        <p:nvSpPr>
          <p:cNvPr id="5" name="Footer Placeholder 4"/>
          <p:cNvSpPr>
            <a:spLocks noGrp="1"/>
          </p:cNvSpPr>
          <p:nvPr>
            <p:ph type="ftr" sz="quarter" idx="10"/>
          </p:nvPr>
        </p:nvSpPr>
        <p:spPr/>
        <p:txBody>
          <a:bodyPr/>
          <a:lstStyle/>
          <a:p>
            <a:pPr>
              <a:defRPr/>
            </a:pPr>
            <a:r>
              <a:rPr lang="en-US" smtClean="0"/>
              <a:t>Database Systems, 10th Edition</a:t>
            </a:r>
            <a:endParaRPr lang="en-US"/>
          </a:p>
        </p:txBody>
      </p:sp>
      <p:sp>
        <p:nvSpPr>
          <p:cNvPr id="6" name="Slide Number Placeholder 5"/>
          <p:cNvSpPr>
            <a:spLocks noGrp="1"/>
          </p:cNvSpPr>
          <p:nvPr>
            <p:ph type="sldNum" sz="quarter" idx="11"/>
          </p:nvPr>
        </p:nvSpPr>
        <p:spPr/>
        <p:txBody>
          <a:bodyPr/>
          <a:lstStyle/>
          <a:p>
            <a:pPr>
              <a:defRPr/>
            </a:pPr>
            <a:fld id="{9D5C0C65-F05C-46E7-832C-F2429CF1FC7F}" type="slidenum">
              <a:rPr lang="en-US" smtClean="0"/>
              <a:pPr>
                <a:defRPr/>
              </a:pPr>
              <a:t>25</a:t>
            </a:fld>
            <a:endParaRPr lang="en-US" dirty="0"/>
          </a:p>
        </p:txBody>
      </p:sp>
      <p:pic>
        <p:nvPicPr>
          <p:cNvPr id="1026" name="Picture 12" descr="L:\MISC\Coronel-Rob-Morris-Edition9\InstructorManual\Figures\Ch05-Adv-Data-Modeling\FigP5-04-Updated-Tiny-College-ERD.tif"/>
          <p:cNvPicPr>
            <a:picLocks noChangeAspect="1" noChangeArrowheads="1"/>
          </p:cNvPicPr>
          <p:nvPr/>
        </p:nvPicPr>
        <p:blipFill>
          <a:blip r:embed="rId2" cstate="print"/>
          <a:srcRect l="45238" t="8730" r="-1190" b="41509"/>
          <a:stretch>
            <a:fillRect/>
          </a:stretch>
        </p:blipFill>
        <p:spPr bwMode="auto">
          <a:xfrm>
            <a:off x="2590800" y="1219200"/>
            <a:ext cx="4572000" cy="5109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Tiny </a:t>
            </a:r>
            <a:r>
              <a:rPr lang="en-US" smtClean="0"/>
              <a:t>College - New Requirement</a:t>
            </a:r>
            <a:endParaRPr lang="en-US" dirty="0"/>
          </a:p>
        </p:txBody>
      </p:sp>
      <p:sp>
        <p:nvSpPr>
          <p:cNvPr id="3" name="Text Placeholder 2"/>
          <p:cNvSpPr>
            <a:spLocks noGrp="1"/>
          </p:cNvSpPr>
          <p:nvPr>
            <p:ph type="body" sz="half" idx="1"/>
          </p:nvPr>
        </p:nvSpPr>
        <p:spPr>
          <a:xfrm>
            <a:off x="457200" y="1371600"/>
            <a:ext cx="8153400" cy="3886200"/>
          </a:xfrm>
        </p:spPr>
        <p:txBody>
          <a:bodyPr/>
          <a:lstStyle/>
          <a:p>
            <a:pPr lvl="0"/>
            <a:r>
              <a:rPr lang="en-US" sz="2400" dirty="0" smtClean="0"/>
              <a:t>Tiny College wants to keep track of the history of all administrative appointments (date of appointment and date of termination). </a:t>
            </a:r>
            <a:endParaRPr lang="en-US" sz="2400" dirty="0" smtClean="0"/>
          </a:p>
          <a:p>
            <a:pPr lvl="0"/>
            <a:r>
              <a:rPr lang="en-US" sz="2400" dirty="0" smtClean="0"/>
              <a:t>The </a:t>
            </a:r>
            <a:r>
              <a:rPr lang="en-US" sz="2400" dirty="0" smtClean="0"/>
              <a:t>Tiny College chancellor may want to know how many deans worked in the College of Business between January 1, 1960 and January 1, 2010 or who the dean of the College of Education was in 1990. Given that information, create the complete ERD containing all primary keys, foreign keys, and main attributes.</a:t>
            </a:r>
          </a:p>
          <a:p>
            <a:endParaRPr lang="en-US" dirty="0"/>
          </a:p>
        </p:txBody>
      </p:sp>
      <p:sp>
        <p:nvSpPr>
          <p:cNvPr id="5" name="Footer Placeholder 4"/>
          <p:cNvSpPr>
            <a:spLocks noGrp="1"/>
          </p:cNvSpPr>
          <p:nvPr>
            <p:ph type="ftr" sz="quarter" idx="10"/>
          </p:nvPr>
        </p:nvSpPr>
        <p:spPr/>
        <p:txBody>
          <a:bodyPr/>
          <a:lstStyle/>
          <a:p>
            <a:pPr>
              <a:defRPr/>
            </a:pPr>
            <a:r>
              <a:rPr lang="en-US" smtClean="0"/>
              <a:t>Database Systems, 10th Edition</a:t>
            </a:r>
            <a:endParaRPr lang="en-US"/>
          </a:p>
        </p:txBody>
      </p:sp>
      <p:sp>
        <p:nvSpPr>
          <p:cNvPr id="6" name="Slide Number Placeholder 5"/>
          <p:cNvSpPr>
            <a:spLocks noGrp="1"/>
          </p:cNvSpPr>
          <p:nvPr>
            <p:ph type="sldNum" sz="quarter" idx="11"/>
          </p:nvPr>
        </p:nvSpPr>
        <p:spPr/>
        <p:txBody>
          <a:bodyPr/>
          <a:lstStyle/>
          <a:p>
            <a:pPr>
              <a:defRPr/>
            </a:pPr>
            <a:fld id="{9D5C0C65-F05C-46E7-832C-F2429CF1FC7F}"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Tiny College ERD</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t>Database Systems, 10th Edition</a:t>
            </a:r>
            <a:endParaRPr lang="en-US"/>
          </a:p>
        </p:txBody>
      </p:sp>
      <p:sp>
        <p:nvSpPr>
          <p:cNvPr id="6" name="Slide Number Placeholder 5"/>
          <p:cNvSpPr>
            <a:spLocks noGrp="1"/>
          </p:cNvSpPr>
          <p:nvPr>
            <p:ph type="sldNum" sz="quarter" idx="11"/>
          </p:nvPr>
        </p:nvSpPr>
        <p:spPr/>
        <p:txBody>
          <a:bodyPr/>
          <a:lstStyle/>
          <a:p>
            <a:pPr>
              <a:defRPr/>
            </a:pPr>
            <a:fld id="{9D5C0C65-F05C-46E7-832C-F2429CF1FC7F}" type="slidenum">
              <a:rPr lang="en-US" smtClean="0"/>
              <a:pPr>
                <a:defRPr/>
              </a:pPr>
              <a:t>27</a:t>
            </a:fld>
            <a:endParaRPr lang="en-US" dirty="0"/>
          </a:p>
        </p:txBody>
      </p:sp>
      <p:pic>
        <p:nvPicPr>
          <p:cNvPr id="2050" name="Picture 2" descr="L:\MISC\Coronel-Rob-Morris-Edition9\InstructorManual\Figures\Ch05-Adv-Data-Modeling\FigP5-05-Tiny-College-ERD.tif"/>
          <p:cNvPicPr>
            <a:picLocks noChangeAspect="1" noChangeArrowheads="1"/>
          </p:cNvPicPr>
          <p:nvPr/>
        </p:nvPicPr>
        <p:blipFill>
          <a:blip r:embed="rId2" cstate="print"/>
          <a:srcRect t="35905"/>
          <a:stretch>
            <a:fillRect/>
          </a:stretch>
        </p:blipFill>
        <p:spPr bwMode="auto">
          <a:xfrm>
            <a:off x="847204" y="1371600"/>
            <a:ext cx="7153796" cy="4865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077200" cy="1143000"/>
          </a:xfrm>
        </p:spPr>
        <p:txBody>
          <a:bodyPr/>
          <a:lstStyle/>
          <a:p>
            <a:r>
              <a:rPr lang="en-US" dirty="0" smtClean="0"/>
              <a:t>Natural Keys and Primary Keys</a:t>
            </a:r>
          </a:p>
        </p:txBody>
      </p:sp>
      <p:sp>
        <p:nvSpPr>
          <p:cNvPr id="25603" name="Rectangle 3"/>
          <p:cNvSpPr>
            <a:spLocks noGrp="1" noChangeArrowheads="1"/>
          </p:cNvSpPr>
          <p:nvPr>
            <p:ph type="body" idx="1"/>
          </p:nvPr>
        </p:nvSpPr>
        <p:spPr>
          <a:xfrm>
            <a:off x="0" y="914400"/>
            <a:ext cx="9144000" cy="5334000"/>
          </a:xfrm>
        </p:spPr>
        <p:txBody>
          <a:bodyPr/>
          <a:lstStyle/>
          <a:p>
            <a:r>
              <a:rPr lang="en-US" dirty="0" smtClean="0"/>
              <a:t>Natural key is a real-world identifier used to uniquely identify real-world objects</a:t>
            </a:r>
          </a:p>
          <a:p>
            <a:pPr lvl="1"/>
            <a:r>
              <a:rPr lang="en-US" dirty="0" smtClean="0"/>
              <a:t>Familiar to end users and forms part of their day-to-day business vocabulary</a:t>
            </a:r>
          </a:p>
          <a:p>
            <a:r>
              <a:rPr lang="en-US" dirty="0" smtClean="0"/>
              <a:t>Generally, data modeler uses natural identifier as primary key of entity being modeled</a:t>
            </a:r>
          </a:p>
          <a:p>
            <a:r>
              <a:rPr lang="en-US" dirty="0" smtClean="0"/>
              <a:t>May instead use composite primary key or surrogate key</a:t>
            </a:r>
          </a:p>
          <a:p>
            <a:pPr lvl="1"/>
            <a:r>
              <a:rPr lang="en-US" dirty="0" smtClean="0"/>
              <a:t>Surrogate key - a PK created to simplify the identification of entity instances</a:t>
            </a:r>
          </a:p>
          <a:p>
            <a:pPr lvl="2"/>
            <a:r>
              <a:rPr lang="en-US" dirty="0" smtClean="0"/>
              <a:t>Has no meaning, exists only to distinguish one entity from another (e.g., </a:t>
            </a:r>
            <a:r>
              <a:rPr lang="en-US" dirty="0" err="1" smtClean="0"/>
              <a:t>Autonumber</a:t>
            </a:r>
            <a:r>
              <a:rPr lang="en-US" dirty="0" smtClean="0"/>
              <a:t>)</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25605" name="Slide Number Placeholder 4"/>
          <p:cNvSpPr>
            <a:spLocks noGrp="1"/>
          </p:cNvSpPr>
          <p:nvPr>
            <p:ph type="sldNum" sz="quarter" idx="11"/>
          </p:nvPr>
        </p:nvSpPr>
        <p:spPr>
          <a:noFill/>
        </p:spPr>
        <p:txBody>
          <a:bodyPr/>
          <a:lstStyle/>
          <a:p>
            <a:fld id="{FC1A1D08-DA29-4A2E-90A7-004A0F04FF1B}"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Primary Key Guidelines</a:t>
            </a:r>
          </a:p>
        </p:txBody>
      </p:sp>
      <p:sp>
        <p:nvSpPr>
          <p:cNvPr id="26627" name="Rectangle 3"/>
          <p:cNvSpPr>
            <a:spLocks noGrp="1" noChangeArrowheads="1"/>
          </p:cNvSpPr>
          <p:nvPr>
            <p:ph type="body" idx="1"/>
          </p:nvPr>
        </p:nvSpPr>
        <p:spPr>
          <a:xfrm>
            <a:off x="533400" y="1600200"/>
            <a:ext cx="8077200" cy="4572000"/>
          </a:xfrm>
        </p:spPr>
        <p:txBody>
          <a:bodyPr/>
          <a:lstStyle/>
          <a:p>
            <a:r>
              <a:rPr lang="en-US" dirty="0" smtClean="0"/>
              <a:t>Attribute that uniquely identifies entity instances in an entity set</a:t>
            </a:r>
          </a:p>
          <a:p>
            <a:pPr lvl="1"/>
            <a:r>
              <a:rPr lang="en-US" dirty="0" smtClean="0"/>
              <a:t>Could also be combination of attributes</a:t>
            </a:r>
          </a:p>
          <a:p>
            <a:r>
              <a:rPr lang="en-US" dirty="0" smtClean="0"/>
              <a:t>Main function is to uniquely identify an entity instance or row within a table</a:t>
            </a:r>
          </a:p>
          <a:p>
            <a:r>
              <a:rPr lang="en-US" b="1" i="1" dirty="0" smtClean="0"/>
              <a:t>Guarantee entity integrity, not to “describe” the entity</a:t>
            </a:r>
          </a:p>
          <a:p>
            <a:r>
              <a:rPr lang="en-US" dirty="0" smtClean="0"/>
              <a:t>Primary keys and foreign keys implement relationships among entities</a:t>
            </a:r>
          </a:p>
          <a:p>
            <a:pPr lvl="1"/>
            <a:r>
              <a:rPr lang="en-US" dirty="0" smtClean="0"/>
              <a:t>Behind the scenes, hidden from user</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26629" name="Slide Number Placeholder 4"/>
          <p:cNvSpPr>
            <a:spLocks noGrp="1"/>
          </p:cNvSpPr>
          <p:nvPr>
            <p:ph type="sldNum" sz="quarter" idx="11"/>
          </p:nvPr>
        </p:nvSpPr>
        <p:spPr>
          <a:noFill/>
        </p:spPr>
        <p:txBody>
          <a:bodyPr/>
          <a:lstStyle/>
          <a:p>
            <a:fld id="{8240D60C-03B4-46DE-9844-1074560892F6}" type="slidenum">
              <a:rPr lang="en-US" smtClean="0"/>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27651" name="Slide Number Placeholder 5"/>
          <p:cNvSpPr>
            <a:spLocks noGrp="1"/>
          </p:cNvSpPr>
          <p:nvPr>
            <p:ph type="sldNum" sz="quarter" idx="11"/>
          </p:nvPr>
        </p:nvSpPr>
        <p:spPr>
          <a:noFill/>
        </p:spPr>
        <p:txBody>
          <a:bodyPr/>
          <a:lstStyle/>
          <a:p>
            <a:fld id="{7D7E41F1-7473-4C97-87B9-8A2763DF0E1E}" type="slidenum">
              <a:rPr lang="en-US" smtClean="0"/>
              <a:pPr/>
              <a:t>5</a:t>
            </a:fld>
            <a:endParaRPr lang="en-US" smtClean="0"/>
          </a:p>
        </p:txBody>
      </p:sp>
      <p:pic>
        <p:nvPicPr>
          <p:cNvPr id="27652" name="Picture 5" descr="Tbl05-03.bmp"/>
          <p:cNvPicPr>
            <a:picLocks noChangeAspect="1"/>
          </p:cNvPicPr>
          <p:nvPr/>
        </p:nvPicPr>
        <p:blipFill>
          <a:blip r:embed="rId3" cstate="print"/>
          <a:srcRect/>
          <a:stretch>
            <a:fillRect/>
          </a:stretch>
        </p:blipFill>
        <p:spPr bwMode="auto">
          <a:xfrm>
            <a:off x="1447800" y="609600"/>
            <a:ext cx="6550025" cy="533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077200" cy="1143000"/>
          </a:xfrm>
        </p:spPr>
        <p:txBody>
          <a:bodyPr/>
          <a:lstStyle/>
          <a:p>
            <a:r>
              <a:rPr lang="en-US" dirty="0" smtClean="0"/>
              <a:t>When to Use Composite Primary Keys</a:t>
            </a:r>
          </a:p>
        </p:txBody>
      </p:sp>
      <p:sp>
        <p:nvSpPr>
          <p:cNvPr id="28675" name="Rectangle 3"/>
          <p:cNvSpPr>
            <a:spLocks noGrp="1" noChangeArrowheads="1"/>
          </p:cNvSpPr>
          <p:nvPr>
            <p:ph type="body" idx="1"/>
          </p:nvPr>
        </p:nvSpPr>
        <p:spPr>
          <a:xfrm>
            <a:off x="228600" y="1143000"/>
            <a:ext cx="8686800" cy="5105400"/>
          </a:xfrm>
        </p:spPr>
        <p:txBody>
          <a:bodyPr/>
          <a:lstStyle/>
          <a:p>
            <a:r>
              <a:rPr lang="en-US" dirty="0" smtClean="0"/>
              <a:t>Composite primary keys useful in two cases:</a:t>
            </a:r>
          </a:p>
          <a:p>
            <a:pPr lvl="1"/>
            <a:r>
              <a:rPr lang="en-US" dirty="0" smtClean="0"/>
              <a:t>As identifiers of composite entities</a:t>
            </a:r>
          </a:p>
          <a:p>
            <a:pPr lvl="2"/>
            <a:r>
              <a:rPr lang="en-US" dirty="0" smtClean="0"/>
              <a:t>In which each primary key combination is allowed once in M:N relationship</a:t>
            </a:r>
          </a:p>
          <a:p>
            <a:pPr lvl="1"/>
            <a:r>
              <a:rPr lang="en-US" dirty="0" smtClean="0"/>
              <a:t>As identifiers of weak entities</a:t>
            </a:r>
          </a:p>
          <a:p>
            <a:pPr lvl="2"/>
            <a:r>
              <a:rPr lang="en-US" dirty="0" smtClean="0"/>
              <a:t>In which weak entity has a strong identifying relationship with the parent entity</a:t>
            </a:r>
          </a:p>
          <a:p>
            <a:r>
              <a:rPr lang="en-US" dirty="0" smtClean="0"/>
              <a:t>Automatically provides benefit of ensuring that there cannot be duplicate values</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28677" name="Slide Number Placeholder 4"/>
          <p:cNvSpPr>
            <a:spLocks noGrp="1"/>
          </p:cNvSpPr>
          <p:nvPr>
            <p:ph type="sldNum" sz="quarter" idx="11"/>
          </p:nvPr>
        </p:nvSpPr>
        <p:spPr>
          <a:noFill/>
        </p:spPr>
        <p:txBody>
          <a:bodyPr/>
          <a:lstStyle/>
          <a:p>
            <a:fld id="{DAECD8C0-9A32-47C2-8FB3-BF81947490E9}"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Fig05-06.bmp"/>
          <p:cNvPicPr>
            <a:picLocks noChangeAspect="1"/>
          </p:cNvPicPr>
          <p:nvPr/>
        </p:nvPicPr>
        <p:blipFill>
          <a:blip r:embed="rId3" cstate="print"/>
          <a:srcRect/>
          <a:stretch>
            <a:fillRect/>
          </a:stretch>
        </p:blipFill>
        <p:spPr bwMode="auto">
          <a:xfrm>
            <a:off x="685800" y="685800"/>
            <a:ext cx="7924800" cy="4983163"/>
          </a:xfrm>
          <a:prstGeom prst="rect">
            <a:avLst/>
          </a:prstGeom>
          <a:noFill/>
          <a:ln w="9525">
            <a:noFill/>
            <a:miter lim="800000"/>
            <a:headEnd/>
            <a:tailEnd/>
          </a:ln>
        </p:spPr>
      </p:pic>
      <p:sp>
        <p:nvSpPr>
          <p:cNvPr id="29699" name="Footer Placeholder 4"/>
          <p:cNvSpPr>
            <a:spLocks noGrp="1"/>
          </p:cNvSpPr>
          <p:nvPr>
            <p:ph type="ftr"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US" dirty="0" smtClean="0">
                <a:solidFill>
                  <a:srgbClr val="222222"/>
                </a:solidFill>
                <a:latin typeface="+mn-lt"/>
              </a:rPr>
              <a:t>Database Systems, 10th Edition</a:t>
            </a:r>
          </a:p>
        </p:txBody>
      </p:sp>
      <p:sp>
        <p:nvSpPr>
          <p:cNvPr id="29700" name="Slide Number Placeholder 5"/>
          <p:cNvSpPr>
            <a:spLocks noGrp="1"/>
          </p:cNvSpPr>
          <p:nvPr>
            <p:ph type="sldNum" sz="quarter" idx="11"/>
          </p:nvPr>
        </p:nvSpPr>
        <p:spPr>
          <a:noFill/>
        </p:spPr>
        <p:txBody>
          <a:bodyPr/>
          <a:lstStyle/>
          <a:p>
            <a:fld id="{711B99C9-2160-4311-B5E7-CEC87BF98952}" type="slidenum">
              <a:rPr lang="en-US" smtClean="0"/>
              <a:pPr/>
              <a:t>7</a:t>
            </a:fld>
            <a:endParaRPr lang="en-US" smtClean="0"/>
          </a:p>
        </p:txBody>
      </p:sp>
      <p:sp>
        <p:nvSpPr>
          <p:cNvPr id="5" name="TextBox 4"/>
          <p:cNvSpPr txBox="1"/>
          <p:nvPr/>
        </p:nvSpPr>
        <p:spPr>
          <a:xfrm>
            <a:off x="3505200" y="5715000"/>
            <a:ext cx="3733800" cy="923330"/>
          </a:xfrm>
          <a:prstGeom prst="rect">
            <a:avLst/>
          </a:prstGeom>
          <a:noFill/>
        </p:spPr>
        <p:txBody>
          <a:bodyPr wrap="square" rtlCol="0">
            <a:spAutoFit/>
          </a:bodyPr>
          <a:lstStyle/>
          <a:p>
            <a:r>
              <a:rPr lang="en-US" b="1" dirty="0" smtClean="0"/>
              <a:t>Composite PK of ENROLL ensures a student can not register for the same class twice</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077200" cy="762000"/>
          </a:xfrm>
        </p:spPr>
        <p:txBody>
          <a:bodyPr/>
          <a:lstStyle/>
          <a:p>
            <a:r>
              <a:rPr lang="en-US" dirty="0" smtClean="0"/>
              <a:t>When to Use Composite Primary Keys</a:t>
            </a:r>
            <a:br>
              <a:rPr lang="en-US" dirty="0" smtClean="0"/>
            </a:br>
            <a:endParaRPr lang="en-US" dirty="0" smtClean="0"/>
          </a:p>
        </p:txBody>
      </p:sp>
      <p:sp>
        <p:nvSpPr>
          <p:cNvPr id="30723" name="Rectangle 3"/>
          <p:cNvSpPr>
            <a:spLocks noGrp="1" noChangeArrowheads="1"/>
          </p:cNvSpPr>
          <p:nvPr>
            <p:ph type="body" idx="1"/>
          </p:nvPr>
        </p:nvSpPr>
        <p:spPr>
          <a:xfrm>
            <a:off x="304800" y="914400"/>
            <a:ext cx="8305800" cy="5334000"/>
          </a:xfrm>
        </p:spPr>
        <p:txBody>
          <a:bodyPr/>
          <a:lstStyle/>
          <a:p>
            <a:r>
              <a:rPr lang="en-US" dirty="0" smtClean="0"/>
              <a:t>When used as identifiers of weak entities normally used to represent:</a:t>
            </a:r>
          </a:p>
          <a:p>
            <a:pPr lvl="1"/>
            <a:r>
              <a:rPr lang="en-US" dirty="0" smtClean="0"/>
              <a:t>Real-world object that is existent-dependent on another real-world object</a:t>
            </a:r>
          </a:p>
          <a:p>
            <a:pPr lvl="1"/>
            <a:r>
              <a:rPr lang="en-US" dirty="0" smtClean="0"/>
              <a:t>Real-world object that is represented in data model as two separate entities in strong identifying relationship</a:t>
            </a:r>
          </a:p>
          <a:p>
            <a:r>
              <a:rPr lang="en-US" dirty="0" smtClean="0"/>
              <a:t>Dependent entity exists only when it is related to parent entity</a:t>
            </a:r>
          </a:p>
          <a:p>
            <a:pPr lvl="1"/>
            <a:r>
              <a:rPr lang="en-US" dirty="0" smtClean="0"/>
              <a:t>EMPLOYEE  and DEPENDENT – latter uses a composite PK containing employee id</a:t>
            </a:r>
          </a:p>
          <a:p>
            <a:pPr lvl="1"/>
            <a:r>
              <a:rPr lang="en-US" dirty="0" smtClean="0"/>
              <a:t>LINE exists only as part of INVOICE</a:t>
            </a:r>
          </a:p>
          <a:p>
            <a:pPr lvl="1"/>
            <a:endParaRPr lang="en-US" dirty="0" smtClean="0"/>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0725" name="Slide Number Placeholder 4"/>
          <p:cNvSpPr>
            <a:spLocks noGrp="1"/>
          </p:cNvSpPr>
          <p:nvPr>
            <p:ph type="sldNum" sz="quarter" idx="11"/>
          </p:nvPr>
        </p:nvSpPr>
        <p:spPr>
          <a:noFill/>
        </p:spPr>
        <p:txBody>
          <a:bodyPr/>
          <a:lstStyle/>
          <a:p>
            <a:fld id="{411C6953-047C-4903-8E14-CBDD55A85882}"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When To Use Surrogate Primary Keys</a:t>
            </a:r>
          </a:p>
        </p:txBody>
      </p:sp>
      <p:sp>
        <p:nvSpPr>
          <p:cNvPr id="31747" name="Rectangle 3"/>
          <p:cNvSpPr>
            <a:spLocks noGrp="1" noChangeArrowheads="1"/>
          </p:cNvSpPr>
          <p:nvPr>
            <p:ph type="body" idx="1"/>
          </p:nvPr>
        </p:nvSpPr>
        <p:spPr/>
        <p:txBody>
          <a:bodyPr/>
          <a:lstStyle/>
          <a:p>
            <a:r>
              <a:rPr lang="en-US" smtClean="0"/>
              <a:t>Especially helpful when there is:</a:t>
            </a:r>
          </a:p>
          <a:p>
            <a:pPr lvl="1"/>
            <a:r>
              <a:rPr lang="en-US" smtClean="0"/>
              <a:t>No natural key</a:t>
            </a:r>
          </a:p>
          <a:p>
            <a:pPr lvl="1"/>
            <a:r>
              <a:rPr lang="en-US" smtClean="0"/>
              <a:t>Selected candidate key has embedded semantic contents</a:t>
            </a:r>
          </a:p>
          <a:p>
            <a:pPr lvl="1"/>
            <a:r>
              <a:rPr lang="en-US" smtClean="0"/>
              <a:t>Selected candidate key is too long or cumbersome</a:t>
            </a:r>
          </a:p>
        </p:txBody>
      </p:sp>
      <p:sp>
        <p:nvSpPr>
          <p:cNvPr id="2" name="Footer Placeholder 3"/>
          <p:cNvSpPr>
            <a:spLocks noGrp="1"/>
          </p:cNvSpPr>
          <p:nvPr>
            <p:ph type="ftr" sz="quarter" idx="10"/>
          </p:nvPr>
        </p:nvSpPr>
        <p:spPr/>
        <p:txBody>
          <a:bodyPr/>
          <a:lstStyle/>
          <a:p>
            <a:pPr>
              <a:defRPr/>
            </a:pPr>
            <a:r>
              <a:rPr lang="en-US" smtClean="0"/>
              <a:t>Database Systems, 10th Edition</a:t>
            </a:r>
          </a:p>
        </p:txBody>
      </p:sp>
      <p:sp>
        <p:nvSpPr>
          <p:cNvPr id="31749" name="Slide Number Placeholder 4"/>
          <p:cNvSpPr>
            <a:spLocks noGrp="1"/>
          </p:cNvSpPr>
          <p:nvPr>
            <p:ph type="sldNum" sz="quarter" idx="11"/>
          </p:nvPr>
        </p:nvSpPr>
        <p:spPr>
          <a:noFill/>
        </p:spPr>
        <p:txBody>
          <a:bodyPr/>
          <a:lstStyle/>
          <a:p>
            <a:fld id="{84D63200-423C-4F1A-8DEF-6C3D52C5EF8B}"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1085</Words>
  <Application>Microsoft Office PowerPoint</Application>
  <PresentationFormat>On-screen Show (4:3)</PresentationFormat>
  <Paragraphs>171</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1_Default Design</vt:lpstr>
      <vt:lpstr>Database Systems:  Design, Implementation, and Management Tenth Edition</vt:lpstr>
      <vt:lpstr>Entity Integrity:   Selecting Primary Keys</vt:lpstr>
      <vt:lpstr>Natural Keys and Primary Keys</vt:lpstr>
      <vt:lpstr>Primary Key Guidelines</vt:lpstr>
      <vt:lpstr>Slide 5</vt:lpstr>
      <vt:lpstr>When to Use Composite Primary Keys</vt:lpstr>
      <vt:lpstr>Slide 7</vt:lpstr>
      <vt:lpstr>When to Use Composite Primary Keys </vt:lpstr>
      <vt:lpstr>When To Use Surrogate Primary Keys</vt:lpstr>
      <vt:lpstr>When To Use Surrogate Primary Keys </vt:lpstr>
      <vt:lpstr>When To Use Surrogate Primary Keys </vt:lpstr>
      <vt:lpstr>Design Cases:  Learning Flexible Database Design</vt:lpstr>
      <vt:lpstr>Design Case 1: Implementing 1:1 Relationships</vt:lpstr>
      <vt:lpstr>Design Case 1: Implementing 1:1 Relationships</vt:lpstr>
      <vt:lpstr>Slide 15</vt:lpstr>
      <vt:lpstr>Design Case 2: Maintaining History of Time-Variant Data</vt:lpstr>
      <vt:lpstr>Slide 17</vt:lpstr>
      <vt:lpstr>Slide 18</vt:lpstr>
      <vt:lpstr>Design Case 3: Fan Traps</vt:lpstr>
      <vt:lpstr>Slide 20</vt:lpstr>
      <vt:lpstr>Slide 21</vt:lpstr>
      <vt:lpstr>Design Case 4:  Redundant Relationships</vt:lpstr>
      <vt:lpstr>Slide 23</vt:lpstr>
      <vt:lpstr>Slide 24</vt:lpstr>
      <vt:lpstr>Portion of Tiny College ERD</vt:lpstr>
      <vt:lpstr>Tiny College - New Requirement</vt:lpstr>
      <vt:lpstr>Tiny College ERD</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413</cp:revision>
  <dcterms:created xsi:type="dcterms:W3CDTF">2009-11-01T19:16:42Z</dcterms:created>
  <dcterms:modified xsi:type="dcterms:W3CDTF">2013-02-20T15:54:37Z</dcterms:modified>
</cp:coreProperties>
</file>